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bdcd5e39864d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43c3822d5f4990"/>
  </p:sldMasterIdLst>
  <p:sldIdLst>
    <p:sldId xmlns:r="http://schemas.openxmlformats.org/officeDocument/2006/relationships" id="256" r:id="R3abfa2036bf542de"/>
    <p:sldId xmlns:r="http://schemas.openxmlformats.org/officeDocument/2006/relationships" id="257" r:id="R2bca8fce3b594089"/>
    <p:sldId xmlns:r="http://schemas.openxmlformats.org/officeDocument/2006/relationships" id="258" r:id="R585950511bba4aee"/>
    <p:sldId xmlns:r="http://schemas.openxmlformats.org/officeDocument/2006/relationships" id="259" r:id="R7445334af8e142b5"/>
    <p:sldId xmlns:r="http://schemas.openxmlformats.org/officeDocument/2006/relationships" id="260" r:id="R8cd90658c2804662"/>
    <p:sldId xmlns:r="http://schemas.openxmlformats.org/officeDocument/2006/relationships" id="261" r:id="R69f29f8c17484de6"/>
    <p:sldId xmlns:r="http://schemas.openxmlformats.org/officeDocument/2006/relationships" id="262" r:id="Re9dbd18781a34c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43c3822d5f4990" /><Relationship Type="http://schemas.openxmlformats.org/officeDocument/2006/relationships/slide" Target="/ppt/slides/slide1.xml" Id="R3abfa2036bf542de" /><Relationship Type="http://schemas.openxmlformats.org/officeDocument/2006/relationships/slide" Target="/ppt/slides/slide2.xml" Id="R2bca8fce3b594089" /><Relationship Type="http://schemas.openxmlformats.org/officeDocument/2006/relationships/slide" Target="/ppt/slides/slide3.xml" Id="R585950511bba4aee" /><Relationship Type="http://schemas.openxmlformats.org/officeDocument/2006/relationships/slide" Target="/ppt/slides/slide4.xml" Id="R7445334af8e142b5" /><Relationship Type="http://schemas.openxmlformats.org/officeDocument/2006/relationships/slide" Target="/ppt/slides/slide5.xml" Id="R8cd90658c2804662" /><Relationship Type="http://schemas.openxmlformats.org/officeDocument/2006/relationships/slide" Target="/ppt/slides/slide6.xml" Id="R69f29f8c17484de6" /><Relationship Type="http://schemas.openxmlformats.org/officeDocument/2006/relationships/slide" Target="/ppt/slides/slide7.xml" Id="Re9dbd18781a34c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3843f650d54f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22c846271496b" /><Relationship Type="http://schemas.openxmlformats.org/officeDocument/2006/relationships/theme" Target="/ppt/slideMasters/theme/theme1.xml" Id="R0e1d979f83cb40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022c84627149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6cdf938ba44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cd48a72f148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4b7e25b7049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71ed0ab5148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6393a671f49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095e123a545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748a626e54d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BYGGRAAD BERGEN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BYGGRAAD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BYGGRAAD BERGEN AS ble etablert [år] og holder til i Blomsterdalen.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BYGGRAAD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BYGGRAAD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BYGGRAAD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1 709 352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395 917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294 320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236 991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914 449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BYGGRAAD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SOLHEIM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BYGGRAAD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Fleslandsvegen 235A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5258 Blomsterdalen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930 095 885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BYGGRAAD BERGEN AS</a:t>
            </a:r>
          </a:p>
        </p:txBody>
      </p:sp>
    </p:spTree>
  </p:cSld>
  <p:clrMapOvr>
    <a:masterClrMapping xmlns:a="http://schemas.openxmlformats.org/drawingml/2006/main"/>
  </p:clrMapOvr>
</p:sld>
</file>