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7f11dc151b4e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102ff046fb40fd"/>
  </p:sldMasterIdLst>
  <p:sldIdLst>
    <p:sldId xmlns:r="http://schemas.openxmlformats.org/officeDocument/2006/relationships" id="256" r:id="R271674c23ea64a12"/>
    <p:sldId xmlns:r="http://schemas.openxmlformats.org/officeDocument/2006/relationships" id="257" r:id="R566151c06b0c44a5"/>
    <p:sldId xmlns:r="http://schemas.openxmlformats.org/officeDocument/2006/relationships" id="258" r:id="R2086e44490f049c3"/>
    <p:sldId xmlns:r="http://schemas.openxmlformats.org/officeDocument/2006/relationships" id="259" r:id="Rfa66639753274469"/>
    <p:sldId xmlns:r="http://schemas.openxmlformats.org/officeDocument/2006/relationships" id="260" r:id="Re82b9f3da6a041d4"/>
    <p:sldId xmlns:r="http://schemas.openxmlformats.org/officeDocument/2006/relationships" id="261" r:id="R3cbc3cada10f4142"/>
    <p:sldId xmlns:r="http://schemas.openxmlformats.org/officeDocument/2006/relationships" id="262" r:id="Rca6f76cf4deb45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102ff046fb40fd" /><Relationship Type="http://schemas.openxmlformats.org/officeDocument/2006/relationships/slide" Target="/ppt/slides/slide1.xml" Id="R271674c23ea64a12" /><Relationship Type="http://schemas.openxmlformats.org/officeDocument/2006/relationships/slide" Target="/ppt/slides/slide2.xml" Id="R566151c06b0c44a5" /><Relationship Type="http://schemas.openxmlformats.org/officeDocument/2006/relationships/slide" Target="/ppt/slides/slide3.xml" Id="R2086e44490f049c3" /><Relationship Type="http://schemas.openxmlformats.org/officeDocument/2006/relationships/slide" Target="/ppt/slides/slide4.xml" Id="Rfa66639753274469" /><Relationship Type="http://schemas.openxmlformats.org/officeDocument/2006/relationships/slide" Target="/ppt/slides/slide5.xml" Id="Re82b9f3da6a041d4" /><Relationship Type="http://schemas.openxmlformats.org/officeDocument/2006/relationships/slide" Target="/ppt/slides/slide6.xml" Id="R3cbc3cada10f4142" /><Relationship Type="http://schemas.openxmlformats.org/officeDocument/2006/relationships/slide" Target="/ppt/slides/slide7.xml" Id="Rca6f76cf4deb45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7e30156db841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ae233bd5447e5" /><Relationship Type="http://schemas.openxmlformats.org/officeDocument/2006/relationships/theme" Target="/ppt/slideMasters/theme/theme1.xml" Id="R0fe2c07b84fb40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eae233bd5447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bdd5d799349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b69d4ded94f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44071f66444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89e1708454b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19bff835843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709b6be8540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69090a8c84c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SAGA REGNSKAP &amp; 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REGNSKAP &amp; 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 REGNSKAP &amp; IT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REGNSKAP &amp; 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REGNSKAP &amp; 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REGNSKAP &amp; 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11 849 618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3 315 899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3 703 272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40 829 720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59 512 200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REGNSKAP &amp; 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STEINAR JACOBSEN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MANDM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REGNSKAP &amp; IT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Elveveien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3262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930 154 040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REGNSKAP &amp; IT AS</a:t>
            </a:r>
          </a:p>
        </p:txBody>
      </p:sp>
    </p:spTree>
  </p:cSld>
  <p:clrMapOvr>
    <a:masterClrMapping xmlns:a="http://schemas.openxmlformats.org/drawingml/2006/main"/>
  </p:clrMapOvr>
</p:sld>
</file>