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ab1a6a153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d174590f14bbe"/>
  </p:sldMasterIdLst>
  <p:sldIdLst>
    <p:sldId xmlns:r="http://schemas.openxmlformats.org/officeDocument/2006/relationships" id="256" r:id="Rff7b9a813c754d0b"/>
    <p:sldId xmlns:r="http://schemas.openxmlformats.org/officeDocument/2006/relationships" id="257" r:id="R5799808c67b74df7"/>
    <p:sldId xmlns:r="http://schemas.openxmlformats.org/officeDocument/2006/relationships" id="258" r:id="Rd708717a2d0f4865"/>
    <p:sldId xmlns:r="http://schemas.openxmlformats.org/officeDocument/2006/relationships" id="259" r:id="R8decd2686ea84b03"/>
    <p:sldId xmlns:r="http://schemas.openxmlformats.org/officeDocument/2006/relationships" id="260" r:id="R765a788f513d43a7"/>
    <p:sldId xmlns:r="http://schemas.openxmlformats.org/officeDocument/2006/relationships" id="261" r:id="Re3e1e44e49b043a7"/>
    <p:sldId xmlns:r="http://schemas.openxmlformats.org/officeDocument/2006/relationships" id="262" r:id="R17e95c218244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d174590f14bbe" /><Relationship Type="http://schemas.openxmlformats.org/officeDocument/2006/relationships/slide" Target="/ppt/slides/slide1.xml" Id="Rff7b9a813c754d0b" /><Relationship Type="http://schemas.openxmlformats.org/officeDocument/2006/relationships/slide" Target="/ppt/slides/slide2.xml" Id="R5799808c67b74df7" /><Relationship Type="http://schemas.openxmlformats.org/officeDocument/2006/relationships/slide" Target="/ppt/slides/slide3.xml" Id="Rd708717a2d0f4865" /><Relationship Type="http://schemas.openxmlformats.org/officeDocument/2006/relationships/slide" Target="/ppt/slides/slide4.xml" Id="R8decd2686ea84b03" /><Relationship Type="http://schemas.openxmlformats.org/officeDocument/2006/relationships/slide" Target="/ppt/slides/slide5.xml" Id="R765a788f513d43a7" /><Relationship Type="http://schemas.openxmlformats.org/officeDocument/2006/relationships/slide" Target="/ppt/slides/slide6.xml" Id="Re3e1e44e49b043a7" /><Relationship Type="http://schemas.openxmlformats.org/officeDocument/2006/relationships/slide" Target="/ppt/slides/slide7.xml" Id="R17e95c218244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97da9e5bb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7e8e521e4946" /><Relationship Type="http://schemas.openxmlformats.org/officeDocument/2006/relationships/theme" Target="/ppt/slideMasters/theme/theme1.xml" Id="R60c63b316fdc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07e8e521e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9a20ad90b42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dc5b990d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267f1a182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a6c9ac8e6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63b5b429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fdf66fa33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077e90ed45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