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6a948ff42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acf0179993402d"/>
  </p:sldMasterIdLst>
  <p:sldIdLst>
    <p:sldId xmlns:r="http://schemas.openxmlformats.org/officeDocument/2006/relationships" id="256" r:id="R00cfb2b92deb44a1"/>
    <p:sldId xmlns:r="http://schemas.openxmlformats.org/officeDocument/2006/relationships" id="257" r:id="R94363df5fe0a45bb"/>
    <p:sldId xmlns:r="http://schemas.openxmlformats.org/officeDocument/2006/relationships" id="258" r:id="Rcc5e600888ae4da8"/>
    <p:sldId xmlns:r="http://schemas.openxmlformats.org/officeDocument/2006/relationships" id="259" r:id="R42cb0216b70943e8"/>
    <p:sldId xmlns:r="http://schemas.openxmlformats.org/officeDocument/2006/relationships" id="260" r:id="Refdf681f5ed64cb4"/>
    <p:sldId xmlns:r="http://schemas.openxmlformats.org/officeDocument/2006/relationships" id="261" r:id="R9fa97fe8b875493a"/>
    <p:sldId xmlns:r="http://schemas.openxmlformats.org/officeDocument/2006/relationships" id="262" r:id="Re90c8dc072a54f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cf0179993402d" /><Relationship Type="http://schemas.openxmlformats.org/officeDocument/2006/relationships/slide" Target="/ppt/slides/slide1.xml" Id="R00cfb2b92deb44a1" /><Relationship Type="http://schemas.openxmlformats.org/officeDocument/2006/relationships/slide" Target="/ppt/slides/slide2.xml" Id="R94363df5fe0a45bb" /><Relationship Type="http://schemas.openxmlformats.org/officeDocument/2006/relationships/slide" Target="/ppt/slides/slide3.xml" Id="Rcc5e600888ae4da8" /><Relationship Type="http://schemas.openxmlformats.org/officeDocument/2006/relationships/slide" Target="/ppt/slides/slide4.xml" Id="R42cb0216b70943e8" /><Relationship Type="http://schemas.openxmlformats.org/officeDocument/2006/relationships/slide" Target="/ppt/slides/slide5.xml" Id="Refdf681f5ed64cb4" /><Relationship Type="http://schemas.openxmlformats.org/officeDocument/2006/relationships/slide" Target="/ppt/slides/slide6.xml" Id="R9fa97fe8b875493a" /><Relationship Type="http://schemas.openxmlformats.org/officeDocument/2006/relationships/slide" Target="/ppt/slides/slide7.xml" Id="Re90c8dc072a54f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b16a211184b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8e6cf44b54af7" /><Relationship Type="http://schemas.openxmlformats.org/officeDocument/2006/relationships/theme" Target="/ppt/slideMasters/theme/theme1.xml" Id="Re2a08ab03e35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f8e6cf44b5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0edab7bf844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33b95798f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faa06cbe0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888e252bb4e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7d90590724b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e268578c24e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40dcab682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BUTT ZAIN SHAFQAT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930 185 671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CIRCLES HOLDING AS</a:t>
            </a:r>
          </a:p>
        </p:txBody>
      </p:sp>
    </p:spTree>
  </p:cSld>
  <p:clrMapOvr>
    <a:masterClrMapping xmlns:a="http://schemas.openxmlformats.org/drawingml/2006/main"/>
  </p:clrMapOvr>
</p:sld>
</file>