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c350a6507242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75c077b5294479"/>
  </p:sldMasterIdLst>
  <p:sldIdLst>
    <p:sldId xmlns:r="http://schemas.openxmlformats.org/officeDocument/2006/relationships" id="256" r:id="R5940c86ff26a4344"/>
    <p:sldId xmlns:r="http://schemas.openxmlformats.org/officeDocument/2006/relationships" id="257" r:id="R185ab618aa894d5b"/>
    <p:sldId xmlns:r="http://schemas.openxmlformats.org/officeDocument/2006/relationships" id="258" r:id="Rc6967051e2364b8a"/>
    <p:sldId xmlns:r="http://schemas.openxmlformats.org/officeDocument/2006/relationships" id="259" r:id="R3588620786b342ca"/>
    <p:sldId xmlns:r="http://schemas.openxmlformats.org/officeDocument/2006/relationships" id="260" r:id="Rad1f1106a3824f41"/>
    <p:sldId xmlns:r="http://schemas.openxmlformats.org/officeDocument/2006/relationships" id="261" r:id="Rb0391b821ad4467f"/>
    <p:sldId xmlns:r="http://schemas.openxmlformats.org/officeDocument/2006/relationships" id="262" r:id="Rc77a15b11f1c4e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75c077b5294479" /><Relationship Type="http://schemas.openxmlformats.org/officeDocument/2006/relationships/slide" Target="/ppt/slides/slide1.xml" Id="R5940c86ff26a4344" /><Relationship Type="http://schemas.openxmlformats.org/officeDocument/2006/relationships/slide" Target="/ppt/slides/slide2.xml" Id="R185ab618aa894d5b" /><Relationship Type="http://schemas.openxmlformats.org/officeDocument/2006/relationships/slide" Target="/ppt/slides/slide3.xml" Id="Rc6967051e2364b8a" /><Relationship Type="http://schemas.openxmlformats.org/officeDocument/2006/relationships/slide" Target="/ppt/slides/slide4.xml" Id="R3588620786b342ca" /><Relationship Type="http://schemas.openxmlformats.org/officeDocument/2006/relationships/slide" Target="/ppt/slides/slide5.xml" Id="Rad1f1106a3824f41" /><Relationship Type="http://schemas.openxmlformats.org/officeDocument/2006/relationships/slide" Target="/ppt/slides/slide6.xml" Id="Rb0391b821ad4467f" /><Relationship Type="http://schemas.openxmlformats.org/officeDocument/2006/relationships/slide" Target="/ppt/slides/slide7.xml" Id="Rc77a15b11f1c4e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037adf8ca343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5211115cd4d36" /><Relationship Type="http://schemas.openxmlformats.org/officeDocument/2006/relationships/theme" Target="/ppt/slideMasters/theme/theme1.xml" Id="R09780c73277545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d5211115cd4d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c8e95458241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fb7158cab47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7dea1d4db44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9c1a1a01840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e2f8e8ea143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5de4695d848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5cdc1e1f64f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NORLANDIA KANONEN 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KANONEN BARNEHAGE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22 267 836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1 702 280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1 520 150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2 322 298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9 347 023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BARNEHAGENE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 Johans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930 203 939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