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3c8a7046a74d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998815780c479e"/>
  </p:sldMasterIdLst>
  <p:sldIdLst>
    <p:sldId xmlns:r="http://schemas.openxmlformats.org/officeDocument/2006/relationships" id="256" r:id="R1ee3df027c2e402c"/>
    <p:sldId xmlns:r="http://schemas.openxmlformats.org/officeDocument/2006/relationships" id="257" r:id="Re0a867af4e814306"/>
    <p:sldId xmlns:r="http://schemas.openxmlformats.org/officeDocument/2006/relationships" id="258" r:id="Rca1abdafab4b407d"/>
    <p:sldId xmlns:r="http://schemas.openxmlformats.org/officeDocument/2006/relationships" id="259" r:id="R5108c4de3bee4bf4"/>
    <p:sldId xmlns:r="http://schemas.openxmlformats.org/officeDocument/2006/relationships" id="260" r:id="R560824feede748ad"/>
    <p:sldId xmlns:r="http://schemas.openxmlformats.org/officeDocument/2006/relationships" id="261" r:id="R516c7915a2ff4719"/>
    <p:sldId xmlns:r="http://schemas.openxmlformats.org/officeDocument/2006/relationships" id="262" r:id="Rfd65e3482c3641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98815780c479e" /><Relationship Type="http://schemas.openxmlformats.org/officeDocument/2006/relationships/slide" Target="/ppt/slides/slide1.xml" Id="R1ee3df027c2e402c" /><Relationship Type="http://schemas.openxmlformats.org/officeDocument/2006/relationships/slide" Target="/ppt/slides/slide2.xml" Id="Re0a867af4e814306" /><Relationship Type="http://schemas.openxmlformats.org/officeDocument/2006/relationships/slide" Target="/ppt/slides/slide3.xml" Id="Rca1abdafab4b407d" /><Relationship Type="http://schemas.openxmlformats.org/officeDocument/2006/relationships/slide" Target="/ppt/slides/slide4.xml" Id="R5108c4de3bee4bf4" /><Relationship Type="http://schemas.openxmlformats.org/officeDocument/2006/relationships/slide" Target="/ppt/slides/slide5.xml" Id="R560824feede748ad" /><Relationship Type="http://schemas.openxmlformats.org/officeDocument/2006/relationships/slide" Target="/ppt/slides/slide6.xml" Id="R516c7915a2ff4719" /><Relationship Type="http://schemas.openxmlformats.org/officeDocument/2006/relationships/slide" Target="/ppt/slides/slide7.xml" Id="Rfd65e3482c3641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4941e36c7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ad31115ee4cbb" /><Relationship Type="http://schemas.openxmlformats.org/officeDocument/2006/relationships/theme" Target="/ppt/slideMasters/theme/theme1.xml" Id="Rca2a052183e94d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bad31115ee4c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43d7a5ddf42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41ee990994d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4e2289c4d46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7b451d9db47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61b694a7146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ca6934f3547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17328bef845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