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93ccbf9bd7b45b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86e3417f8794adb"/>
  </p:sldMasterIdLst>
  <p:sldIdLst>
    <p:sldId xmlns:r="http://schemas.openxmlformats.org/officeDocument/2006/relationships" id="256" r:id="R2e8b92ca7d9b4b73"/>
    <p:sldId xmlns:r="http://schemas.openxmlformats.org/officeDocument/2006/relationships" id="257" r:id="R6f5ba1564bcf4d4a"/>
    <p:sldId xmlns:r="http://schemas.openxmlformats.org/officeDocument/2006/relationships" id="258" r:id="R00b888956abf4784"/>
    <p:sldId xmlns:r="http://schemas.openxmlformats.org/officeDocument/2006/relationships" id="259" r:id="Re5f5554db3a24d1b"/>
    <p:sldId xmlns:r="http://schemas.openxmlformats.org/officeDocument/2006/relationships" id="260" r:id="Rd85a98b5a7534afe"/>
    <p:sldId xmlns:r="http://schemas.openxmlformats.org/officeDocument/2006/relationships" id="261" r:id="Rebe6b01afd7740dd"/>
    <p:sldId xmlns:r="http://schemas.openxmlformats.org/officeDocument/2006/relationships" id="262" r:id="R81d6d21aff7e4cb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86e3417f8794adb" /><Relationship Type="http://schemas.openxmlformats.org/officeDocument/2006/relationships/slide" Target="/ppt/slides/slide1.xml" Id="R2e8b92ca7d9b4b73" /><Relationship Type="http://schemas.openxmlformats.org/officeDocument/2006/relationships/slide" Target="/ppt/slides/slide2.xml" Id="R6f5ba1564bcf4d4a" /><Relationship Type="http://schemas.openxmlformats.org/officeDocument/2006/relationships/slide" Target="/ppt/slides/slide3.xml" Id="R00b888956abf4784" /><Relationship Type="http://schemas.openxmlformats.org/officeDocument/2006/relationships/slide" Target="/ppt/slides/slide4.xml" Id="Re5f5554db3a24d1b" /><Relationship Type="http://schemas.openxmlformats.org/officeDocument/2006/relationships/slide" Target="/ppt/slides/slide5.xml" Id="Rd85a98b5a7534afe" /><Relationship Type="http://schemas.openxmlformats.org/officeDocument/2006/relationships/slide" Target="/ppt/slides/slide6.xml" Id="Rebe6b01afd7740dd" /><Relationship Type="http://schemas.openxmlformats.org/officeDocument/2006/relationships/slide" Target="/ppt/slides/slide7.xml" Id="R81d6d21aff7e4cb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c59006aa9684a5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99bba9182a4982" /><Relationship Type="http://schemas.openxmlformats.org/officeDocument/2006/relationships/theme" Target="/ppt/slideMasters/theme/theme1.xml" Id="Ra1e85a92fd064d4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f99bba9182a498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1e3a143cf1452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b18a58123945d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3aad4a81af4f4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6659d2dc68421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7820dd545f402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fb96697073411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bdb46ca02f4bc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SÆTRE BRUK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SÆTRE BRUK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SÆTRE BRUK AS ble etablert [år] og holder til i Sætre.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SÆTRE BRUK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SÆTRE BRUK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SÆTRE BRUK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9 766 725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2 872 928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3 149 573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33 567 937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35 836 268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SÆTRE BRUK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MATHIESEN ERICH MONS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SÆTRE BRUK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Åsheimveien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3475 Sætre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32 79 10 07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erichmm@online.no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930 232 513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SÆTRE BRUK AS</a:t>
            </a:r>
          </a:p>
        </p:txBody>
      </p:sp>
    </p:spTree>
  </p:cSld>
  <p:clrMapOvr>
    <a:masterClrMapping xmlns:a="http://schemas.openxmlformats.org/drawingml/2006/main"/>
  </p:clrMapOvr>
</p:sld>
</file>