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98c369dfa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6a373c8704bc6"/>
  </p:sldMasterIdLst>
  <p:sldIdLst>
    <p:sldId xmlns:r="http://schemas.openxmlformats.org/officeDocument/2006/relationships" id="256" r:id="R4175b26bfa4e425e"/>
    <p:sldId xmlns:r="http://schemas.openxmlformats.org/officeDocument/2006/relationships" id="257" r:id="R215d74809770455d"/>
    <p:sldId xmlns:r="http://schemas.openxmlformats.org/officeDocument/2006/relationships" id="258" r:id="R6382d31171e84398"/>
    <p:sldId xmlns:r="http://schemas.openxmlformats.org/officeDocument/2006/relationships" id="259" r:id="Re374cc64d44e48e5"/>
    <p:sldId xmlns:r="http://schemas.openxmlformats.org/officeDocument/2006/relationships" id="260" r:id="R01743f1b4c4247e0"/>
    <p:sldId xmlns:r="http://schemas.openxmlformats.org/officeDocument/2006/relationships" id="261" r:id="Rf33b87dd523a40d0"/>
    <p:sldId xmlns:r="http://schemas.openxmlformats.org/officeDocument/2006/relationships" id="262" r:id="Rec936e1c547b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6a373c8704bc6" /><Relationship Type="http://schemas.openxmlformats.org/officeDocument/2006/relationships/slide" Target="/ppt/slides/slide1.xml" Id="R4175b26bfa4e425e" /><Relationship Type="http://schemas.openxmlformats.org/officeDocument/2006/relationships/slide" Target="/ppt/slides/slide2.xml" Id="R215d74809770455d" /><Relationship Type="http://schemas.openxmlformats.org/officeDocument/2006/relationships/slide" Target="/ppt/slides/slide3.xml" Id="R6382d31171e84398" /><Relationship Type="http://schemas.openxmlformats.org/officeDocument/2006/relationships/slide" Target="/ppt/slides/slide4.xml" Id="Re374cc64d44e48e5" /><Relationship Type="http://schemas.openxmlformats.org/officeDocument/2006/relationships/slide" Target="/ppt/slides/slide5.xml" Id="R01743f1b4c4247e0" /><Relationship Type="http://schemas.openxmlformats.org/officeDocument/2006/relationships/slide" Target="/ppt/slides/slide6.xml" Id="Rf33b87dd523a40d0" /><Relationship Type="http://schemas.openxmlformats.org/officeDocument/2006/relationships/slide" Target="/ppt/slides/slide7.xml" Id="Rec936e1c547b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17f1839fc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407bfbdb4af2" /><Relationship Type="http://schemas.openxmlformats.org/officeDocument/2006/relationships/theme" Target="/ppt/slideMasters/theme/theme1.xml" Id="Re5ab8571fd52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a407bfbdb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d9739b2f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6885527b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cc0828ee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bc33678b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5926cc2a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ed4cd027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c9e34581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BYGGESELSKAP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BYGGESELSKAP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Odda Plast AS, Holmavegen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