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760b55e4ba41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c5f0b494da4560"/>
  </p:sldMasterIdLst>
  <p:sldIdLst>
    <p:sldId xmlns:r="http://schemas.openxmlformats.org/officeDocument/2006/relationships" id="256" r:id="Ra5fca07e2cce4068"/>
    <p:sldId xmlns:r="http://schemas.openxmlformats.org/officeDocument/2006/relationships" id="257" r:id="R2557f5cbf874490a"/>
    <p:sldId xmlns:r="http://schemas.openxmlformats.org/officeDocument/2006/relationships" id="258" r:id="Radd8c46a9bd24698"/>
    <p:sldId xmlns:r="http://schemas.openxmlformats.org/officeDocument/2006/relationships" id="259" r:id="R656b4b16d45c459f"/>
    <p:sldId xmlns:r="http://schemas.openxmlformats.org/officeDocument/2006/relationships" id="260" r:id="Rbd47163d4d684213"/>
    <p:sldId xmlns:r="http://schemas.openxmlformats.org/officeDocument/2006/relationships" id="261" r:id="Rbabc4864d5d64150"/>
    <p:sldId xmlns:r="http://schemas.openxmlformats.org/officeDocument/2006/relationships" id="262" r:id="R9bd24d3327ef42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c5f0b494da4560" /><Relationship Type="http://schemas.openxmlformats.org/officeDocument/2006/relationships/slide" Target="/ppt/slides/slide1.xml" Id="Ra5fca07e2cce4068" /><Relationship Type="http://schemas.openxmlformats.org/officeDocument/2006/relationships/slide" Target="/ppt/slides/slide2.xml" Id="R2557f5cbf874490a" /><Relationship Type="http://schemas.openxmlformats.org/officeDocument/2006/relationships/slide" Target="/ppt/slides/slide3.xml" Id="Radd8c46a9bd24698" /><Relationship Type="http://schemas.openxmlformats.org/officeDocument/2006/relationships/slide" Target="/ppt/slides/slide4.xml" Id="R656b4b16d45c459f" /><Relationship Type="http://schemas.openxmlformats.org/officeDocument/2006/relationships/slide" Target="/ppt/slides/slide5.xml" Id="Rbd47163d4d684213" /><Relationship Type="http://schemas.openxmlformats.org/officeDocument/2006/relationships/slide" Target="/ppt/slides/slide6.xml" Id="Rbabc4864d5d64150" /><Relationship Type="http://schemas.openxmlformats.org/officeDocument/2006/relationships/slide" Target="/ppt/slides/slide7.xml" Id="R9bd24d3327ef42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aa907166db4a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c72f13d9b48d6" /><Relationship Type="http://schemas.openxmlformats.org/officeDocument/2006/relationships/theme" Target="/ppt/slideMasters/theme/theme1.xml" Id="Ra18492a510ca4d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0c72f13d9b48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944ca9b7c4b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5e6e0b50648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82b90640549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3a0effe3842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cac01d1d544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7ea80806049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57bb8eba948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 PROSJEKT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10 254 279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1 582 404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1 649 794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18 376 144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BAAX BOLIG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MAGIRUS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Blåtoppvegen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930 251 313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