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7eb8be12b45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322677d1046c9"/>
  </p:sldMasterIdLst>
  <p:sldIdLst>
    <p:sldId xmlns:r="http://schemas.openxmlformats.org/officeDocument/2006/relationships" id="256" r:id="R4e6bd1b0a8dd4d17"/>
    <p:sldId xmlns:r="http://schemas.openxmlformats.org/officeDocument/2006/relationships" id="257" r:id="R9aecf367e7ae4857"/>
    <p:sldId xmlns:r="http://schemas.openxmlformats.org/officeDocument/2006/relationships" id="258" r:id="R6a721a8c1b3243bd"/>
    <p:sldId xmlns:r="http://schemas.openxmlformats.org/officeDocument/2006/relationships" id="259" r:id="Rd57e4b87cd174f0a"/>
    <p:sldId xmlns:r="http://schemas.openxmlformats.org/officeDocument/2006/relationships" id="260" r:id="R025fb40edf0b41f8"/>
    <p:sldId xmlns:r="http://schemas.openxmlformats.org/officeDocument/2006/relationships" id="261" r:id="Re1d2ae46836b4c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322677d1046c9" /><Relationship Type="http://schemas.openxmlformats.org/officeDocument/2006/relationships/slide" Target="/ppt/slides/slide1.xml" Id="R4e6bd1b0a8dd4d17" /><Relationship Type="http://schemas.openxmlformats.org/officeDocument/2006/relationships/slide" Target="/ppt/slides/slide2.xml" Id="R9aecf367e7ae4857" /><Relationship Type="http://schemas.openxmlformats.org/officeDocument/2006/relationships/slide" Target="/ppt/slides/slide3.xml" Id="R6a721a8c1b3243bd" /><Relationship Type="http://schemas.openxmlformats.org/officeDocument/2006/relationships/slide" Target="/ppt/slides/slide4.xml" Id="Rd57e4b87cd174f0a" /><Relationship Type="http://schemas.openxmlformats.org/officeDocument/2006/relationships/slide" Target="/ppt/slides/slide5.xml" Id="R025fb40edf0b41f8" /><Relationship Type="http://schemas.openxmlformats.org/officeDocument/2006/relationships/slide" Target="/ppt/slides/slide6.xml" Id="Re1d2ae46836b4c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eea7c1a60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e359ff8e34cdc" /><Relationship Type="http://schemas.openxmlformats.org/officeDocument/2006/relationships/theme" Target="/ppt/slideMasters/theme/theme1.xml" Id="Ra2931254c63f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be359ff8e34c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9fd78ef664d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acc6abf40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8e999b5dd46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7222025c7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0df67a3ef4e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9aab38a96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HALLICO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25 620 009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25 622 093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Tyholtveien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930 284 750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HALLICO AS</a:t>
            </a:r>
          </a:p>
        </p:txBody>
      </p:sp>
    </p:spTree>
  </p:cSld>
  <p:clrMapOvr>
    <a:masterClrMapping xmlns:a="http://schemas.openxmlformats.org/drawingml/2006/main"/>
  </p:clrMapOvr>
</p:sld>
</file>