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a9e679c59a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ea9ee238394f87"/>
  </p:sldMasterIdLst>
  <p:sldIdLst>
    <p:sldId xmlns:r="http://schemas.openxmlformats.org/officeDocument/2006/relationships" id="256" r:id="R8533619d52564ad6"/>
    <p:sldId xmlns:r="http://schemas.openxmlformats.org/officeDocument/2006/relationships" id="257" r:id="Rb47150c87e8f477b"/>
    <p:sldId xmlns:r="http://schemas.openxmlformats.org/officeDocument/2006/relationships" id="258" r:id="Rcca7f954bf3e4072"/>
    <p:sldId xmlns:r="http://schemas.openxmlformats.org/officeDocument/2006/relationships" id="259" r:id="Rd78ce617f4f8407d"/>
    <p:sldId xmlns:r="http://schemas.openxmlformats.org/officeDocument/2006/relationships" id="260" r:id="R80888f47335241ff"/>
    <p:sldId xmlns:r="http://schemas.openxmlformats.org/officeDocument/2006/relationships" id="261" r:id="R9fe3ec4ecc54492e"/>
    <p:sldId xmlns:r="http://schemas.openxmlformats.org/officeDocument/2006/relationships" id="262" r:id="Rb102530314df49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a9ee238394f87" /><Relationship Type="http://schemas.openxmlformats.org/officeDocument/2006/relationships/slide" Target="/ppt/slides/slide1.xml" Id="R8533619d52564ad6" /><Relationship Type="http://schemas.openxmlformats.org/officeDocument/2006/relationships/slide" Target="/ppt/slides/slide2.xml" Id="Rb47150c87e8f477b" /><Relationship Type="http://schemas.openxmlformats.org/officeDocument/2006/relationships/slide" Target="/ppt/slides/slide3.xml" Id="Rcca7f954bf3e4072" /><Relationship Type="http://schemas.openxmlformats.org/officeDocument/2006/relationships/slide" Target="/ppt/slides/slide4.xml" Id="Rd78ce617f4f8407d" /><Relationship Type="http://schemas.openxmlformats.org/officeDocument/2006/relationships/slide" Target="/ppt/slides/slide5.xml" Id="R80888f47335241ff" /><Relationship Type="http://schemas.openxmlformats.org/officeDocument/2006/relationships/slide" Target="/ppt/slides/slide6.xml" Id="R9fe3ec4ecc54492e" /><Relationship Type="http://schemas.openxmlformats.org/officeDocument/2006/relationships/slide" Target="/ppt/slides/slide7.xml" Id="Rb102530314df49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2a3b7894f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a7c9382c4fca" /><Relationship Type="http://schemas.openxmlformats.org/officeDocument/2006/relationships/theme" Target="/ppt/slideMasters/theme/theme1.xml" Id="R2591e3b205d5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2a7c9382c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5f1a6cbee4a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5802a5259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d8805dd2c41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24a1fe69242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75965aed3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e793f544f4c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f3d5d93ca46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ODDAGATA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ODDAGATA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EEK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ODDAGATA 13 AS</a:t>
            </a:r>
          </a:p>
        </p:txBody>
      </p:sp>
    </p:spTree>
  </p:cSld>
  <p:clrMapOvr>
    <a:masterClrMapping xmlns:a="http://schemas.openxmlformats.org/drawingml/2006/main"/>
  </p:clrMapOvr>
</p:sld>
</file>