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280004012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0f79292fa4f86"/>
  </p:sldMasterIdLst>
  <p:sldIdLst>
    <p:sldId xmlns:r="http://schemas.openxmlformats.org/officeDocument/2006/relationships" id="256" r:id="R5bfda82a89ee440a"/>
    <p:sldId xmlns:r="http://schemas.openxmlformats.org/officeDocument/2006/relationships" id="257" r:id="R4c0a429253504aac"/>
    <p:sldId xmlns:r="http://schemas.openxmlformats.org/officeDocument/2006/relationships" id="258" r:id="R33a8ff7f14b84382"/>
    <p:sldId xmlns:r="http://schemas.openxmlformats.org/officeDocument/2006/relationships" id="259" r:id="Re1f290bcffef4eea"/>
    <p:sldId xmlns:r="http://schemas.openxmlformats.org/officeDocument/2006/relationships" id="260" r:id="R4c096aa5bec84b98"/>
    <p:sldId xmlns:r="http://schemas.openxmlformats.org/officeDocument/2006/relationships" id="261" r:id="R6cb642a423474225"/>
    <p:sldId xmlns:r="http://schemas.openxmlformats.org/officeDocument/2006/relationships" id="262" r:id="Rfb28ad0b555c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0f79292fa4f86" /><Relationship Type="http://schemas.openxmlformats.org/officeDocument/2006/relationships/slide" Target="/ppt/slides/slide1.xml" Id="R5bfda82a89ee440a" /><Relationship Type="http://schemas.openxmlformats.org/officeDocument/2006/relationships/slide" Target="/ppt/slides/slide2.xml" Id="R4c0a429253504aac" /><Relationship Type="http://schemas.openxmlformats.org/officeDocument/2006/relationships/slide" Target="/ppt/slides/slide3.xml" Id="R33a8ff7f14b84382" /><Relationship Type="http://schemas.openxmlformats.org/officeDocument/2006/relationships/slide" Target="/ppt/slides/slide4.xml" Id="Re1f290bcffef4eea" /><Relationship Type="http://schemas.openxmlformats.org/officeDocument/2006/relationships/slide" Target="/ppt/slides/slide5.xml" Id="R4c096aa5bec84b98" /><Relationship Type="http://schemas.openxmlformats.org/officeDocument/2006/relationships/slide" Target="/ppt/slides/slide6.xml" Id="R6cb642a423474225" /><Relationship Type="http://schemas.openxmlformats.org/officeDocument/2006/relationships/slide" Target="/ppt/slides/slide7.xml" Id="Rfb28ad0b555c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9bdd67fff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2c2349cea49ff" /><Relationship Type="http://schemas.openxmlformats.org/officeDocument/2006/relationships/theme" Target="/ppt/slideMasters/theme/theme1.xml" Id="R55dfbdc336d5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2c2349cea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02059ca0c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3109047bc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e5a5176bb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dcfc697a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c715eae20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db1c69762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948ade0df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SVEBORG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Lande, Svevegen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