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4db4ca303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7ab6b96c34048"/>
  </p:sldMasterIdLst>
  <p:sldIdLst>
    <p:sldId xmlns:r="http://schemas.openxmlformats.org/officeDocument/2006/relationships" id="256" r:id="R2122436ca19d4110"/>
    <p:sldId xmlns:r="http://schemas.openxmlformats.org/officeDocument/2006/relationships" id="257" r:id="Rd94d0fe0d1ce44f3"/>
    <p:sldId xmlns:r="http://schemas.openxmlformats.org/officeDocument/2006/relationships" id="258" r:id="R6af9d5c74e20420d"/>
    <p:sldId xmlns:r="http://schemas.openxmlformats.org/officeDocument/2006/relationships" id="259" r:id="Raa861818cf3c4567"/>
    <p:sldId xmlns:r="http://schemas.openxmlformats.org/officeDocument/2006/relationships" id="260" r:id="R877b4ec3f4644210"/>
    <p:sldId xmlns:r="http://schemas.openxmlformats.org/officeDocument/2006/relationships" id="261" r:id="R552e37180e7247e8"/>
    <p:sldId xmlns:r="http://schemas.openxmlformats.org/officeDocument/2006/relationships" id="262" r:id="R7a1fa4174948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7ab6b96c34048" /><Relationship Type="http://schemas.openxmlformats.org/officeDocument/2006/relationships/slide" Target="/ppt/slides/slide1.xml" Id="R2122436ca19d4110" /><Relationship Type="http://schemas.openxmlformats.org/officeDocument/2006/relationships/slide" Target="/ppt/slides/slide2.xml" Id="Rd94d0fe0d1ce44f3" /><Relationship Type="http://schemas.openxmlformats.org/officeDocument/2006/relationships/slide" Target="/ppt/slides/slide3.xml" Id="R6af9d5c74e20420d" /><Relationship Type="http://schemas.openxmlformats.org/officeDocument/2006/relationships/slide" Target="/ppt/slides/slide4.xml" Id="Raa861818cf3c4567" /><Relationship Type="http://schemas.openxmlformats.org/officeDocument/2006/relationships/slide" Target="/ppt/slides/slide5.xml" Id="R877b4ec3f4644210" /><Relationship Type="http://schemas.openxmlformats.org/officeDocument/2006/relationships/slide" Target="/ppt/slides/slide6.xml" Id="R552e37180e7247e8" /><Relationship Type="http://schemas.openxmlformats.org/officeDocument/2006/relationships/slide" Target="/ppt/slides/slide7.xml" Id="R7a1fa4174948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13bd30c8b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f05f288e04893" /><Relationship Type="http://schemas.openxmlformats.org/officeDocument/2006/relationships/theme" Target="/ppt/slideMasters/theme/theme1.xml" Id="Reecd75aaafcf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5f05f288e0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126b6c734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487b4e9dd4f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5422e9e28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37438b8e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565e0a14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42691a81c4e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c403ba2d0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NORNES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NORNES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6 745 971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6 810 784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NORNES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Klippavegen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NORNES AS</a:t>
            </a:r>
          </a:p>
        </p:txBody>
      </p:sp>
    </p:spTree>
  </p:cSld>
  <p:clrMapOvr>
    <a:masterClrMapping xmlns:a="http://schemas.openxmlformats.org/drawingml/2006/main"/>
  </p:clrMapOvr>
</p:sld>
</file>