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e41b11322545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a9d25120d54ed2"/>
  </p:sldMasterIdLst>
  <p:sldIdLst>
    <p:sldId xmlns:r="http://schemas.openxmlformats.org/officeDocument/2006/relationships" id="256" r:id="Rb79a017e8bd64e8e"/>
    <p:sldId xmlns:r="http://schemas.openxmlformats.org/officeDocument/2006/relationships" id="257" r:id="Rf6f6cb8ccf2d4b61"/>
    <p:sldId xmlns:r="http://schemas.openxmlformats.org/officeDocument/2006/relationships" id="258" r:id="R71850eba94ec422a"/>
    <p:sldId xmlns:r="http://schemas.openxmlformats.org/officeDocument/2006/relationships" id="259" r:id="R7168f0a834744a3d"/>
    <p:sldId xmlns:r="http://schemas.openxmlformats.org/officeDocument/2006/relationships" id="260" r:id="R0300219fcf9647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9d25120d54ed2" /><Relationship Type="http://schemas.openxmlformats.org/officeDocument/2006/relationships/slide" Target="/ppt/slides/slide1.xml" Id="Rb79a017e8bd64e8e" /><Relationship Type="http://schemas.openxmlformats.org/officeDocument/2006/relationships/slide" Target="/ppt/slides/slide2.xml" Id="Rf6f6cb8ccf2d4b61" /><Relationship Type="http://schemas.openxmlformats.org/officeDocument/2006/relationships/slide" Target="/ppt/slides/slide3.xml" Id="R71850eba94ec422a" /><Relationship Type="http://schemas.openxmlformats.org/officeDocument/2006/relationships/slide" Target="/ppt/slides/slide4.xml" Id="R7168f0a834744a3d" /><Relationship Type="http://schemas.openxmlformats.org/officeDocument/2006/relationships/slide" Target="/ppt/slides/slide5.xml" Id="R0300219fcf9647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494cb467e547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d13da3e3f4564" /><Relationship Type="http://schemas.openxmlformats.org/officeDocument/2006/relationships/theme" Target="/ppt/slideMasters/theme/theme1.xml" Id="R7d209c17396041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4d13da3e3f45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8957a72c942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8230509c149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a94ef26b34d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767a889ec44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e32e3d84d44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INDUSTRIBYGG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INDUSTRIBYGG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