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04b41bd8a846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b3c7cba1364bf1"/>
  </p:sldMasterIdLst>
  <p:sldIdLst>
    <p:sldId xmlns:r="http://schemas.openxmlformats.org/officeDocument/2006/relationships" id="256" r:id="R0947e61097044ba1"/>
    <p:sldId xmlns:r="http://schemas.openxmlformats.org/officeDocument/2006/relationships" id="257" r:id="R1a23cda3172b4fa1"/>
    <p:sldId xmlns:r="http://schemas.openxmlformats.org/officeDocument/2006/relationships" id="258" r:id="Rab47306ddcc541b2"/>
    <p:sldId xmlns:r="http://schemas.openxmlformats.org/officeDocument/2006/relationships" id="259" r:id="Re0411ed8f38f4ca1"/>
    <p:sldId xmlns:r="http://schemas.openxmlformats.org/officeDocument/2006/relationships" id="260" r:id="Rf37f46882e09449b"/>
    <p:sldId xmlns:r="http://schemas.openxmlformats.org/officeDocument/2006/relationships" id="261" r:id="R2b1898563b654a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3c7cba1364bf1" /><Relationship Type="http://schemas.openxmlformats.org/officeDocument/2006/relationships/slide" Target="/ppt/slides/slide1.xml" Id="R0947e61097044ba1" /><Relationship Type="http://schemas.openxmlformats.org/officeDocument/2006/relationships/slide" Target="/ppt/slides/slide2.xml" Id="R1a23cda3172b4fa1" /><Relationship Type="http://schemas.openxmlformats.org/officeDocument/2006/relationships/slide" Target="/ppt/slides/slide3.xml" Id="Rab47306ddcc541b2" /><Relationship Type="http://schemas.openxmlformats.org/officeDocument/2006/relationships/slide" Target="/ppt/slides/slide4.xml" Id="Re0411ed8f38f4ca1" /><Relationship Type="http://schemas.openxmlformats.org/officeDocument/2006/relationships/slide" Target="/ppt/slides/slide5.xml" Id="Rf37f46882e09449b" /><Relationship Type="http://schemas.openxmlformats.org/officeDocument/2006/relationships/slide" Target="/ppt/slides/slide6.xml" Id="R2b1898563b654a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bf56015c443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957099d8e4caf" /><Relationship Type="http://schemas.openxmlformats.org/officeDocument/2006/relationships/theme" Target="/ppt/slideMasters/theme/theme1.xml" Id="R5ed66ac6cea447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a957099d8e4c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d16e262d7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d087dedd5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036aca9324b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aad4d449a40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1f52f89d9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c7c837eaf46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