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fa10a2fa7b3a418c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7cb498a9ae8b452d"/>
  </p:sldMasterIdLst>
  <p:sldIdLst>
    <p:sldId xmlns:r="http://schemas.openxmlformats.org/officeDocument/2006/relationships" id="256" r:id="R73e2140ac4384ea6"/>
    <p:sldId xmlns:r="http://schemas.openxmlformats.org/officeDocument/2006/relationships" id="257" r:id="R2d172a3e8ca24151"/>
    <p:sldId xmlns:r="http://schemas.openxmlformats.org/officeDocument/2006/relationships" id="258" r:id="Raf87411e81d74052"/>
    <p:sldId xmlns:r="http://schemas.openxmlformats.org/officeDocument/2006/relationships" id="259" r:id="R9bcf13c2f42644ba"/>
    <p:sldId xmlns:r="http://schemas.openxmlformats.org/officeDocument/2006/relationships" id="260" r:id="R228f03956b8c422e"/>
    <p:sldId xmlns:r="http://schemas.openxmlformats.org/officeDocument/2006/relationships" id="261" r:id="R0c6388b432b64912"/>
    <p:sldId xmlns:r="http://schemas.openxmlformats.org/officeDocument/2006/relationships" id="262" r:id="R450c820ecc5647b5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cb498a9ae8b452d" /><Relationship Type="http://schemas.openxmlformats.org/officeDocument/2006/relationships/slide" Target="/ppt/slides/slide1.xml" Id="R73e2140ac4384ea6" /><Relationship Type="http://schemas.openxmlformats.org/officeDocument/2006/relationships/slide" Target="/ppt/slides/slide2.xml" Id="R2d172a3e8ca24151" /><Relationship Type="http://schemas.openxmlformats.org/officeDocument/2006/relationships/slide" Target="/ppt/slides/slide3.xml" Id="Raf87411e81d74052" /><Relationship Type="http://schemas.openxmlformats.org/officeDocument/2006/relationships/slide" Target="/ppt/slides/slide4.xml" Id="R9bcf13c2f42644ba" /><Relationship Type="http://schemas.openxmlformats.org/officeDocument/2006/relationships/slide" Target="/ppt/slides/slide5.xml" Id="R228f03956b8c422e" /><Relationship Type="http://schemas.openxmlformats.org/officeDocument/2006/relationships/slide" Target="/ppt/slides/slide6.xml" Id="R0c6388b432b64912" /><Relationship Type="http://schemas.openxmlformats.org/officeDocument/2006/relationships/slide" Target="/ppt/slides/slide7.xml" Id="R450c820ecc5647b5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4de3e752a5440de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2f04f9b46f54223" /><Relationship Type="http://schemas.openxmlformats.org/officeDocument/2006/relationships/theme" Target="/ppt/slideMasters/theme/theme1.xml" Id="R96f6028450294eb0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82f04f9b46f54223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ef5acc27424417a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4b38454eb45452f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47ab58c5e394784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583975924d449b5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b070b3cdf074216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ebc278e2e184776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958be0749e44ab7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ZENITH ELEKTRO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ZENITH ELEKTRO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ZENITH ELEKTRO AS ble etablert [år] og holder til i Langevåg.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ZENITH ELEKTRO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ZENITH ELEKTRO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ZENITH ELEKTRO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79 195 028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3 854 824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2 681 661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11 985 876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39 593 123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ZENITH ELEKTRO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ZENITH HOLDING AS  –  80,0 %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HALDOR HOLDING AS  –  20,0 %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ZENITH ELEKTRO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Futevegen 50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6030 Langevåg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70 19 87 40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ronny@zenithelektro.no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930 349 607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ZENITH ELEKTRO AS</a:t>
            </a:r>
          </a:p>
        </p:txBody>
      </p:sp>
    </p:spTree>
  </p:cSld>
  <p:clrMapOvr>
    <a:masterClrMapping xmlns:a="http://schemas.openxmlformats.org/drawingml/2006/main"/>
  </p:clrMapOvr>
</p:sld>
</file>