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cdc68bb2ab4e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ff225f879c4e30"/>
  </p:sldMasterIdLst>
  <p:sldIdLst>
    <p:sldId xmlns:r="http://schemas.openxmlformats.org/officeDocument/2006/relationships" id="256" r:id="R3ec78757a11e40d2"/>
    <p:sldId xmlns:r="http://schemas.openxmlformats.org/officeDocument/2006/relationships" id="257" r:id="R1d4416ace5ed4ead"/>
    <p:sldId xmlns:r="http://schemas.openxmlformats.org/officeDocument/2006/relationships" id="258" r:id="Re4e9cfd13e674be7"/>
    <p:sldId xmlns:r="http://schemas.openxmlformats.org/officeDocument/2006/relationships" id="259" r:id="R0ea0629edd504bec"/>
    <p:sldId xmlns:r="http://schemas.openxmlformats.org/officeDocument/2006/relationships" id="260" r:id="Rc53b80a2b7cd41dd"/>
    <p:sldId xmlns:r="http://schemas.openxmlformats.org/officeDocument/2006/relationships" id="261" r:id="Rfd3c59d094254a77"/>
    <p:sldId xmlns:r="http://schemas.openxmlformats.org/officeDocument/2006/relationships" id="262" r:id="R3407e4bce5cb41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f225f879c4e30" /><Relationship Type="http://schemas.openxmlformats.org/officeDocument/2006/relationships/slide" Target="/ppt/slides/slide1.xml" Id="R3ec78757a11e40d2" /><Relationship Type="http://schemas.openxmlformats.org/officeDocument/2006/relationships/slide" Target="/ppt/slides/slide2.xml" Id="R1d4416ace5ed4ead" /><Relationship Type="http://schemas.openxmlformats.org/officeDocument/2006/relationships/slide" Target="/ppt/slides/slide3.xml" Id="Re4e9cfd13e674be7" /><Relationship Type="http://schemas.openxmlformats.org/officeDocument/2006/relationships/slide" Target="/ppt/slides/slide4.xml" Id="R0ea0629edd504bec" /><Relationship Type="http://schemas.openxmlformats.org/officeDocument/2006/relationships/slide" Target="/ppt/slides/slide5.xml" Id="Rc53b80a2b7cd41dd" /><Relationship Type="http://schemas.openxmlformats.org/officeDocument/2006/relationships/slide" Target="/ppt/slides/slide6.xml" Id="Rfd3c59d094254a77" /><Relationship Type="http://schemas.openxmlformats.org/officeDocument/2006/relationships/slide" Target="/ppt/slides/slide7.xml" Id="R3407e4bce5cb41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9bf5f5cff44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502576cf346b0" /><Relationship Type="http://schemas.openxmlformats.org/officeDocument/2006/relationships/theme" Target="/ppt/slideMasters/theme/theme1.xml" Id="R3caa655fb77140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8502576cf346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234601a9e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810bf1982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5ddeee17843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a0e9d9b1947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7961ba77f48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b8574196a4c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d7f7a5dde49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