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9a2564c649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3846626e24449"/>
  </p:sldMasterIdLst>
  <p:sldIdLst>
    <p:sldId xmlns:r="http://schemas.openxmlformats.org/officeDocument/2006/relationships" id="256" r:id="R9284cb00c25d434a"/>
    <p:sldId xmlns:r="http://schemas.openxmlformats.org/officeDocument/2006/relationships" id="257" r:id="R68178856648346ae"/>
    <p:sldId xmlns:r="http://schemas.openxmlformats.org/officeDocument/2006/relationships" id="258" r:id="Rcd0afb515f3045c1"/>
    <p:sldId xmlns:r="http://schemas.openxmlformats.org/officeDocument/2006/relationships" id="259" r:id="Rc0074bf9399943d5"/>
    <p:sldId xmlns:r="http://schemas.openxmlformats.org/officeDocument/2006/relationships" id="260" r:id="R5d396be46a6e44c6"/>
    <p:sldId xmlns:r="http://schemas.openxmlformats.org/officeDocument/2006/relationships" id="261" r:id="R0be9f8eed1f94615"/>
    <p:sldId xmlns:r="http://schemas.openxmlformats.org/officeDocument/2006/relationships" id="262" r:id="R30b919c3762d41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3846626e24449" /><Relationship Type="http://schemas.openxmlformats.org/officeDocument/2006/relationships/slide" Target="/ppt/slides/slide1.xml" Id="R9284cb00c25d434a" /><Relationship Type="http://schemas.openxmlformats.org/officeDocument/2006/relationships/slide" Target="/ppt/slides/slide2.xml" Id="R68178856648346ae" /><Relationship Type="http://schemas.openxmlformats.org/officeDocument/2006/relationships/slide" Target="/ppt/slides/slide3.xml" Id="Rcd0afb515f3045c1" /><Relationship Type="http://schemas.openxmlformats.org/officeDocument/2006/relationships/slide" Target="/ppt/slides/slide4.xml" Id="Rc0074bf9399943d5" /><Relationship Type="http://schemas.openxmlformats.org/officeDocument/2006/relationships/slide" Target="/ppt/slides/slide5.xml" Id="R5d396be46a6e44c6" /><Relationship Type="http://schemas.openxmlformats.org/officeDocument/2006/relationships/slide" Target="/ppt/slides/slide6.xml" Id="R0be9f8eed1f94615" /><Relationship Type="http://schemas.openxmlformats.org/officeDocument/2006/relationships/slide" Target="/ppt/slides/slide7.xml" Id="R30b919c3762d41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9460e3d4fa42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d7e81f11a42f7" /><Relationship Type="http://schemas.openxmlformats.org/officeDocument/2006/relationships/theme" Target="/ppt/slideMasters/theme/theme1.xml" Id="Rb65cae4f57d747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cd7e81f11a42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5b1de9fb249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5cb5568db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178531d6741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5aef648d446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73d98407e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8c54ea68c4e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b2d2624f845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LOFTESNES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LOFTESNES HOLDING AS ble etablert [år] og holder til i Myre.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603 060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LOFTESNES MATHIAS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Liens vei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8430 Myre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930 352 268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HOLDING AS</a:t>
            </a:r>
          </a:p>
        </p:txBody>
      </p:sp>
    </p:spTree>
  </p:cSld>
  <p:clrMapOvr>
    <a:masterClrMapping xmlns:a="http://schemas.openxmlformats.org/drawingml/2006/main"/>
  </p:clrMapOvr>
</p:sld>
</file>