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fe400cee4445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e10a9188d843b8"/>
  </p:sldMasterIdLst>
  <p:sldIdLst>
    <p:sldId xmlns:r="http://schemas.openxmlformats.org/officeDocument/2006/relationships" id="256" r:id="R6bcc5309e7584ca7"/>
    <p:sldId xmlns:r="http://schemas.openxmlformats.org/officeDocument/2006/relationships" id="257" r:id="Re6a15d36846842fe"/>
    <p:sldId xmlns:r="http://schemas.openxmlformats.org/officeDocument/2006/relationships" id="258" r:id="Re930b029b2d3431c"/>
    <p:sldId xmlns:r="http://schemas.openxmlformats.org/officeDocument/2006/relationships" id="259" r:id="R9599b5986a74428a"/>
    <p:sldId xmlns:r="http://schemas.openxmlformats.org/officeDocument/2006/relationships" id="260" r:id="Ra9f9817381ca4ce8"/>
    <p:sldId xmlns:r="http://schemas.openxmlformats.org/officeDocument/2006/relationships" id="261" r:id="R22167e9a46354206"/>
    <p:sldId xmlns:r="http://schemas.openxmlformats.org/officeDocument/2006/relationships" id="262" r:id="R9305b8b8adbd46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e10a9188d843b8" /><Relationship Type="http://schemas.openxmlformats.org/officeDocument/2006/relationships/slide" Target="/ppt/slides/slide1.xml" Id="R6bcc5309e7584ca7" /><Relationship Type="http://schemas.openxmlformats.org/officeDocument/2006/relationships/slide" Target="/ppt/slides/slide2.xml" Id="Re6a15d36846842fe" /><Relationship Type="http://schemas.openxmlformats.org/officeDocument/2006/relationships/slide" Target="/ppt/slides/slide3.xml" Id="Re930b029b2d3431c" /><Relationship Type="http://schemas.openxmlformats.org/officeDocument/2006/relationships/slide" Target="/ppt/slides/slide4.xml" Id="R9599b5986a74428a" /><Relationship Type="http://schemas.openxmlformats.org/officeDocument/2006/relationships/slide" Target="/ppt/slides/slide5.xml" Id="Ra9f9817381ca4ce8" /><Relationship Type="http://schemas.openxmlformats.org/officeDocument/2006/relationships/slide" Target="/ppt/slides/slide6.xml" Id="R22167e9a46354206" /><Relationship Type="http://schemas.openxmlformats.org/officeDocument/2006/relationships/slide" Target="/ppt/slides/slide7.xml" Id="R9305b8b8adbd46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eb945a11b40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41700a8564d9e" /><Relationship Type="http://schemas.openxmlformats.org/officeDocument/2006/relationships/theme" Target="/ppt/slideMasters/theme/theme1.xml" Id="R839d5b26489444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541700a8564d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a6e12fc354b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f3dc5c50246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346aa71db47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68a8afd1d4a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2741950604e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d7d8e049149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bca1a5284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LKZF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LKZF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475 861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16 912 640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16 960 889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KRISTIN ZAHL FJELL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Tyrihansveien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LKZF HOLDING AS</a:t>
            </a:r>
          </a:p>
        </p:txBody>
      </p:sp>
    </p:spTree>
  </p:cSld>
  <p:clrMapOvr>
    <a:masterClrMapping xmlns:a="http://schemas.openxmlformats.org/drawingml/2006/main"/>
  </p:clrMapOvr>
</p:sld>
</file>