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4bd10ef9a743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77e8ec35dc4cb4"/>
  </p:sldMasterIdLst>
  <p:sldIdLst>
    <p:sldId xmlns:r="http://schemas.openxmlformats.org/officeDocument/2006/relationships" id="256" r:id="R333d60414bba4e10"/>
    <p:sldId xmlns:r="http://schemas.openxmlformats.org/officeDocument/2006/relationships" id="257" r:id="R741e305e599845cc"/>
    <p:sldId xmlns:r="http://schemas.openxmlformats.org/officeDocument/2006/relationships" id="258" r:id="R4429396acc0640db"/>
    <p:sldId xmlns:r="http://schemas.openxmlformats.org/officeDocument/2006/relationships" id="259" r:id="R78919308c4b34738"/>
    <p:sldId xmlns:r="http://schemas.openxmlformats.org/officeDocument/2006/relationships" id="260" r:id="R6603fe0a02904887"/>
    <p:sldId xmlns:r="http://schemas.openxmlformats.org/officeDocument/2006/relationships" id="261" r:id="R457ddb5e71ad4195"/>
    <p:sldId xmlns:r="http://schemas.openxmlformats.org/officeDocument/2006/relationships" id="262" r:id="R428a704d767746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7e8ec35dc4cb4" /><Relationship Type="http://schemas.openxmlformats.org/officeDocument/2006/relationships/slide" Target="/ppt/slides/slide1.xml" Id="R333d60414bba4e10" /><Relationship Type="http://schemas.openxmlformats.org/officeDocument/2006/relationships/slide" Target="/ppt/slides/slide2.xml" Id="R741e305e599845cc" /><Relationship Type="http://schemas.openxmlformats.org/officeDocument/2006/relationships/slide" Target="/ppt/slides/slide3.xml" Id="R4429396acc0640db" /><Relationship Type="http://schemas.openxmlformats.org/officeDocument/2006/relationships/slide" Target="/ppt/slides/slide4.xml" Id="R78919308c4b34738" /><Relationship Type="http://schemas.openxmlformats.org/officeDocument/2006/relationships/slide" Target="/ppt/slides/slide5.xml" Id="R6603fe0a02904887" /><Relationship Type="http://schemas.openxmlformats.org/officeDocument/2006/relationships/slide" Target="/ppt/slides/slide6.xml" Id="R457ddb5e71ad4195" /><Relationship Type="http://schemas.openxmlformats.org/officeDocument/2006/relationships/slide" Target="/ppt/slides/slide7.xml" Id="R428a704d767746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c6c4f0c64247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de07a10914a33" /><Relationship Type="http://schemas.openxmlformats.org/officeDocument/2006/relationships/theme" Target="/ppt/slideMasters/theme/theme1.xml" Id="Reee93339bcda4e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1de07a10914a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f72ec01ec4d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94b0b58254c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5b0abb14f42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756a426c342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01a3d5e864c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ed0ff85a047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956a63e734f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AHS HOLDING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 HOLDING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AHS HOLDING NORD AS ble etablert [år] og holder til i Engenes.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 HOLDING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 HOLDING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 HOLDING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2 542 655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74 454 155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80 262 736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 HOLDING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ARVESEN BØRGE  –  66,2 %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ARVESEN SIGURD HELGESEN  –  20,8 %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SVARTSUND ØYVIND HELGESEN  –  13,0 %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 HOLDING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Andørjaveien 1800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9455 Engenes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930 367 281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 HOLDING NORD AS</a:t>
            </a:r>
          </a:p>
        </p:txBody>
      </p:sp>
    </p:spTree>
  </p:cSld>
  <p:clrMapOvr>
    <a:masterClrMapping xmlns:a="http://schemas.openxmlformats.org/drawingml/2006/main"/>
  </p:clrMapOvr>
</p:sld>
</file>