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5e289edf6f41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9774d80b4646f4"/>
  </p:sldMasterIdLst>
  <p:sldIdLst>
    <p:sldId xmlns:r="http://schemas.openxmlformats.org/officeDocument/2006/relationships" id="256" r:id="R5b47e74299124003"/>
    <p:sldId xmlns:r="http://schemas.openxmlformats.org/officeDocument/2006/relationships" id="257" r:id="Rfc0ca60e50e24fe5"/>
    <p:sldId xmlns:r="http://schemas.openxmlformats.org/officeDocument/2006/relationships" id="258" r:id="R033cb90f0be44c30"/>
    <p:sldId xmlns:r="http://schemas.openxmlformats.org/officeDocument/2006/relationships" id="259" r:id="R41f39764c00d479f"/>
    <p:sldId xmlns:r="http://schemas.openxmlformats.org/officeDocument/2006/relationships" id="260" r:id="R7e1a6ea4c9a54a3a"/>
    <p:sldId xmlns:r="http://schemas.openxmlformats.org/officeDocument/2006/relationships" id="261" r:id="R72f44bb58f064e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9774d80b4646f4" /><Relationship Type="http://schemas.openxmlformats.org/officeDocument/2006/relationships/slide" Target="/ppt/slides/slide1.xml" Id="R5b47e74299124003" /><Relationship Type="http://schemas.openxmlformats.org/officeDocument/2006/relationships/slide" Target="/ppt/slides/slide2.xml" Id="Rfc0ca60e50e24fe5" /><Relationship Type="http://schemas.openxmlformats.org/officeDocument/2006/relationships/slide" Target="/ppt/slides/slide3.xml" Id="R033cb90f0be44c30" /><Relationship Type="http://schemas.openxmlformats.org/officeDocument/2006/relationships/slide" Target="/ppt/slides/slide4.xml" Id="R41f39764c00d479f" /><Relationship Type="http://schemas.openxmlformats.org/officeDocument/2006/relationships/slide" Target="/ppt/slides/slide5.xml" Id="R7e1a6ea4c9a54a3a" /><Relationship Type="http://schemas.openxmlformats.org/officeDocument/2006/relationships/slide" Target="/ppt/slides/slide6.xml" Id="R72f44bb58f064e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f83b0e02d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d63dd46774b45" /><Relationship Type="http://schemas.openxmlformats.org/officeDocument/2006/relationships/theme" Target="/ppt/slideMasters/theme/theme1.xml" Id="R2032ad6b12e449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7d63dd46774b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74410538641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2255b236c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eebda494d4f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c4db161fc44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cfe9e353b4a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ee511997345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BHS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BHS HOLDING AS ble etablert [år] og holder til i Åmot.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1 029 636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1 744 996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Komperudveien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3340 Åmot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930 369 756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BHS HOLDING AS</a:t>
            </a:r>
          </a:p>
        </p:txBody>
      </p:sp>
    </p:spTree>
  </p:cSld>
  <p:clrMapOvr>
    <a:masterClrMapping xmlns:a="http://schemas.openxmlformats.org/drawingml/2006/main"/>
  </p:clrMapOvr>
</p:sld>
</file>