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d99f90d92843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dd76f92eb44da"/>
  </p:sldMasterIdLst>
  <p:sldIdLst>
    <p:sldId xmlns:r="http://schemas.openxmlformats.org/officeDocument/2006/relationships" id="256" r:id="R9910c096637e4f82"/>
    <p:sldId xmlns:r="http://schemas.openxmlformats.org/officeDocument/2006/relationships" id="257" r:id="Re190362179c445b2"/>
    <p:sldId xmlns:r="http://schemas.openxmlformats.org/officeDocument/2006/relationships" id="258" r:id="R43247ce8962940a1"/>
    <p:sldId xmlns:r="http://schemas.openxmlformats.org/officeDocument/2006/relationships" id="259" r:id="Rff150750d7884ab1"/>
    <p:sldId xmlns:r="http://schemas.openxmlformats.org/officeDocument/2006/relationships" id="260" r:id="R1e6eec2f4f2b4521"/>
    <p:sldId xmlns:r="http://schemas.openxmlformats.org/officeDocument/2006/relationships" id="261" r:id="R8a19b0d68d8643c7"/>
    <p:sldId xmlns:r="http://schemas.openxmlformats.org/officeDocument/2006/relationships" id="262" r:id="Rf06f131cdd0648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dd76f92eb44da" /><Relationship Type="http://schemas.openxmlformats.org/officeDocument/2006/relationships/slide" Target="/ppt/slides/slide1.xml" Id="R9910c096637e4f82" /><Relationship Type="http://schemas.openxmlformats.org/officeDocument/2006/relationships/slide" Target="/ppt/slides/slide2.xml" Id="Re190362179c445b2" /><Relationship Type="http://schemas.openxmlformats.org/officeDocument/2006/relationships/slide" Target="/ppt/slides/slide3.xml" Id="R43247ce8962940a1" /><Relationship Type="http://schemas.openxmlformats.org/officeDocument/2006/relationships/slide" Target="/ppt/slides/slide4.xml" Id="Rff150750d7884ab1" /><Relationship Type="http://schemas.openxmlformats.org/officeDocument/2006/relationships/slide" Target="/ppt/slides/slide5.xml" Id="R1e6eec2f4f2b4521" /><Relationship Type="http://schemas.openxmlformats.org/officeDocument/2006/relationships/slide" Target="/ppt/slides/slide6.xml" Id="R8a19b0d68d8643c7" /><Relationship Type="http://schemas.openxmlformats.org/officeDocument/2006/relationships/slide" Target="/ppt/slides/slide7.xml" Id="Rf06f131cdd0648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fdd72544c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512a0564d466c" /><Relationship Type="http://schemas.openxmlformats.org/officeDocument/2006/relationships/theme" Target="/ppt/slideMasters/theme/theme1.xml" Id="R7defdc4001e143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6512a0564d46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cea9f5bf34f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dfa9717dd44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3a2ca8c7f4a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7cf7701214f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84250be8445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4fd7f21d94c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a25d9bd104e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ERIKSEN-INVEST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ERIKSEN-INVEST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8 744 791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11 307 067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12 808 066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Klemmavegen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ERIKSEN-INVEST AS</a:t>
            </a:r>
          </a:p>
        </p:txBody>
      </p:sp>
    </p:spTree>
  </p:cSld>
  <p:clrMapOvr>
    <a:masterClrMapping xmlns:a="http://schemas.openxmlformats.org/drawingml/2006/main"/>
  </p:clrMapOvr>
</p:sld>
</file>