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cb4ed89b1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7933932914d56"/>
  </p:sldMasterIdLst>
  <p:sldIdLst>
    <p:sldId xmlns:r="http://schemas.openxmlformats.org/officeDocument/2006/relationships" id="256" r:id="R860500c099a348e3"/>
    <p:sldId xmlns:r="http://schemas.openxmlformats.org/officeDocument/2006/relationships" id="257" r:id="R26d3e474186c402e"/>
    <p:sldId xmlns:r="http://schemas.openxmlformats.org/officeDocument/2006/relationships" id="258" r:id="R8337709c762d493e"/>
    <p:sldId xmlns:r="http://schemas.openxmlformats.org/officeDocument/2006/relationships" id="259" r:id="Recaa0094db7f4da3"/>
    <p:sldId xmlns:r="http://schemas.openxmlformats.org/officeDocument/2006/relationships" id="260" r:id="Re4be1af75a3b4850"/>
    <p:sldId xmlns:r="http://schemas.openxmlformats.org/officeDocument/2006/relationships" id="261" r:id="Rdcbfa7ff7854438f"/>
    <p:sldId xmlns:r="http://schemas.openxmlformats.org/officeDocument/2006/relationships" id="262" r:id="Rcc1e1367c7d0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7933932914d56" /><Relationship Type="http://schemas.openxmlformats.org/officeDocument/2006/relationships/slide" Target="/ppt/slides/slide1.xml" Id="R860500c099a348e3" /><Relationship Type="http://schemas.openxmlformats.org/officeDocument/2006/relationships/slide" Target="/ppt/slides/slide2.xml" Id="R26d3e474186c402e" /><Relationship Type="http://schemas.openxmlformats.org/officeDocument/2006/relationships/slide" Target="/ppt/slides/slide3.xml" Id="R8337709c762d493e" /><Relationship Type="http://schemas.openxmlformats.org/officeDocument/2006/relationships/slide" Target="/ppt/slides/slide4.xml" Id="Recaa0094db7f4da3" /><Relationship Type="http://schemas.openxmlformats.org/officeDocument/2006/relationships/slide" Target="/ppt/slides/slide5.xml" Id="Re4be1af75a3b4850" /><Relationship Type="http://schemas.openxmlformats.org/officeDocument/2006/relationships/slide" Target="/ppt/slides/slide6.xml" Id="Rdcbfa7ff7854438f" /><Relationship Type="http://schemas.openxmlformats.org/officeDocument/2006/relationships/slide" Target="/ppt/slides/slide7.xml" Id="Rcc1e1367c7d0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af244011f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b608cf94544bf" /><Relationship Type="http://schemas.openxmlformats.org/officeDocument/2006/relationships/theme" Target="/ppt/slideMasters/theme/theme1.xml" Id="Rb176386883f8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b608cf945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61c10da11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6ac8bdcd7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b0541e6b6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b3f88c875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13ea708d0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aa4e8f75a47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34282789a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OKG-HOLDING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OKG-HOLDING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4 539 387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GJIL OLE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930 377 368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