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4dd2c93cc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5f699a0f964a18"/>
  </p:sldMasterIdLst>
  <p:sldIdLst>
    <p:sldId xmlns:r="http://schemas.openxmlformats.org/officeDocument/2006/relationships" id="256" r:id="Rf4e9c6fb91c44520"/>
    <p:sldId xmlns:r="http://schemas.openxmlformats.org/officeDocument/2006/relationships" id="257" r:id="R43218ff3e63d4c69"/>
    <p:sldId xmlns:r="http://schemas.openxmlformats.org/officeDocument/2006/relationships" id="258" r:id="Ra5011aec1e304c4e"/>
    <p:sldId xmlns:r="http://schemas.openxmlformats.org/officeDocument/2006/relationships" id="259" r:id="Rad8a01b218da428d"/>
    <p:sldId xmlns:r="http://schemas.openxmlformats.org/officeDocument/2006/relationships" id="260" r:id="R42886d3dd9704ca2"/>
    <p:sldId xmlns:r="http://schemas.openxmlformats.org/officeDocument/2006/relationships" id="261" r:id="R59253cfbb6c042a1"/>
    <p:sldId xmlns:r="http://schemas.openxmlformats.org/officeDocument/2006/relationships" id="262" r:id="Rbde6bc4ecb0f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f699a0f964a18" /><Relationship Type="http://schemas.openxmlformats.org/officeDocument/2006/relationships/slide" Target="/ppt/slides/slide1.xml" Id="Rf4e9c6fb91c44520" /><Relationship Type="http://schemas.openxmlformats.org/officeDocument/2006/relationships/slide" Target="/ppt/slides/slide2.xml" Id="R43218ff3e63d4c69" /><Relationship Type="http://schemas.openxmlformats.org/officeDocument/2006/relationships/slide" Target="/ppt/slides/slide3.xml" Id="Ra5011aec1e304c4e" /><Relationship Type="http://schemas.openxmlformats.org/officeDocument/2006/relationships/slide" Target="/ppt/slides/slide4.xml" Id="Rad8a01b218da428d" /><Relationship Type="http://schemas.openxmlformats.org/officeDocument/2006/relationships/slide" Target="/ppt/slides/slide5.xml" Id="R42886d3dd9704ca2" /><Relationship Type="http://schemas.openxmlformats.org/officeDocument/2006/relationships/slide" Target="/ppt/slides/slide6.xml" Id="R59253cfbb6c042a1" /><Relationship Type="http://schemas.openxmlformats.org/officeDocument/2006/relationships/slide" Target="/ppt/slides/slide7.xml" Id="Rbde6bc4ecb0f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b3e07ad10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c31ce841844f7" /><Relationship Type="http://schemas.openxmlformats.org/officeDocument/2006/relationships/theme" Target="/ppt/slideMasters/theme/theme1.xml" Id="Re9bc3e259582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c31ce8418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f65a67b1c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1270c05fa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baf6395784d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7c3cc7394c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985b24675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c81d77e80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8a59d291642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HØYER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INVEST 2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4 014 366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HARALD EYVIND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ANNE INGEBORG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