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95046f54e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8a0f45fbd4b55"/>
  </p:sldMasterIdLst>
  <p:sldIdLst>
    <p:sldId xmlns:r="http://schemas.openxmlformats.org/officeDocument/2006/relationships" id="256" r:id="R55c1859963244aa5"/>
    <p:sldId xmlns:r="http://schemas.openxmlformats.org/officeDocument/2006/relationships" id="257" r:id="R15a22b4f5f7348f5"/>
    <p:sldId xmlns:r="http://schemas.openxmlformats.org/officeDocument/2006/relationships" id="258" r:id="R9fbdcbb675884739"/>
    <p:sldId xmlns:r="http://schemas.openxmlformats.org/officeDocument/2006/relationships" id="259" r:id="R6d5e6c81128b4d45"/>
    <p:sldId xmlns:r="http://schemas.openxmlformats.org/officeDocument/2006/relationships" id="260" r:id="R483d8d11091f4deb"/>
    <p:sldId xmlns:r="http://schemas.openxmlformats.org/officeDocument/2006/relationships" id="261" r:id="R7e67406a81f0427a"/>
    <p:sldId xmlns:r="http://schemas.openxmlformats.org/officeDocument/2006/relationships" id="262" r:id="R1aff23da8341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8a0f45fbd4b55" /><Relationship Type="http://schemas.openxmlformats.org/officeDocument/2006/relationships/slide" Target="/ppt/slides/slide1.xml" Id="R55c1859963244aa5" /><Relationship Type="http://schemas.openxmlformats.org/officeDocument/2006/relationships/slide" Target="/ppt/slides/slide2.xml" Id="R15a22b4f5f7348f5" /><Relationship Type="http://schemas.openxmlformats.org/officeDocument/2006/relationships/slide" Target="/ppt/slides/slide3.xml" Id="R9fbdcbb675884739" /><Relationship Type="http://schemas.openxmlformats.org/officeDocument/2006/relationships/slide" Target="/ppt/slides/slide4.xml" Id="R6d5e6c81128b4d45" /><Relationship Type="http://schemas.openxmlformats.org/officeDocument/2006/relationships/slide" Target="/ppt/slides/slide5.xml" Id="R483d8d11091f4deb" /><Relationship Type="http://schemas.openxmlformats.org/officeDocument/2006/relationships/slide" Target="/ppt/slides/slide6.xml" Id="R7e67406a81f0427a" /><Relationship Type="http://schemas.openxmlformats.org/officeDocument/2006/relationships/slide" Target="/ppt/slides/slide7.xml" Id="R1aff23da8341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d35ed81c5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021945694af8" /><Relationship Type="http://schemas.openxmlformats.org/officeDocument/2006/relationships/theme" Target="/ppt/slideMasters/theme/theme1.xml" Id="R37ce17237fa3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802194569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06452b38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fcd45523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e5a34d9b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2a5037e0f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a740cd40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6dfa870b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316b4c21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ADMARIN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591 640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