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d6f76160b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3061d555f4f51"/>
  </p:sldMasterIdLst>
  <p:sldIdLst>
    <p:sldId xmlns:r="http://schemas.openxmlformats.org/officeDocument/2006/relationships" id="256" r:id="R78db95c7bb4d4168"/>
    <p:sldId xmlns:r="http://schemas.openxmlformats.org/officeDocument/2006/relationships" id="257" r:id="Rb19b87b5011543f1"/>
    <p:sldId xmlns:r="http://schemas.openxmlformats.org/officeDocument/2006/relationships" id="258" r:id="R038fafbabf2741a7"/>
    <p:sldId xmlns:r="http://schemas.openxmlformats.org/officeDocument/2006/relationships" id="259" r:id="Rdf4c3887200346b0"/>
    <p:sldId xmlns:r="http://schemas.openxmlformats.org/officeDocument/2006/relationships" id="260" r:id="R5f0efad0c34a4bab"/>
    <p:sldId xmlns:r="http://schemas.openxmlformats.org/officeDocument/2006/relationships" id="261" r:id="Rd3c1be0bb40849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3061d555f4f51" /><Relationship Type="http://schemas.openxmlformats.org/officeDocument/2006/relationships/slide" Target="/ppt/slides/slide1.xml" Id="R78db95c7bb4d4168" /><Relationship Type="http://schemas.openxmlformats.org/officeDocument/2006/relationships/slide" Target="/ppt/slides/slide2.xml" Id="Rb19b87b5011543f1" /><Relationship Type="http://schemas.openxmlformats.org/officeDocument/2006/relationships/slide" Target="/ppt/slides/slide3.xml" Id="R038fafbabf2741a7" /><Relationship Type="http://schemas.openxmlformats.org/officeDocument/2006/relationships/slide" Target="/ppt/slides/slide4.xml" Id="Rdf4c3887200346b0" /><Relationship Type="http://schemas.openxmlformats.org/officeDocument/2006/relationships/slide" Target="/ppt/slides/slide5.xml" Id="R5f0efad0c34a4bab" /><Relationship Type="http://schemas.openxmlformats.org/officeDocument/2006/relationships/slide" Target="/ppt/slides/slide6.xml" Id="Rd3c1be0bb40849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c62c06a79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0a9c0c9543bc" /><Relationship Type="http://schemas.openxmlformats.org/officeDocument/2006/relationships/theme" Target="/ppt/slideMasters/theme/theme1.xml" Id="Rc23f688cf498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40a9c0c95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426654261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4353cb52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1fdd32bb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2f7f600d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edcea7a72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7af9d6622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4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KAPITAL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4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4 KAPITAL AS</a:t>
            </a:r>
          </a:p>
        </p:txBody>
      </p:sp>
    </p:spTree>
  </p:cSld>
  <p:clrMapOvr>
    <a:masterClrMapping xmlns:a="http://schemas.openxmlformats.org/drawingml/2006/main"/>
  </p:clrMapOvr>
</p:sld>
</file>