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bb7195d2034c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ba31df16b04df5"/>
  </p:sldMasterIdLst>
  <p:sldIdLst>
    <p:sldId xmlns:r="http://schemas.openxmlformats.org/officeDocument/2006/relationships" id="256" r:id="R15bb679861774b21"/>
    <p:sldId xmlns:r="http://schemas.openxmlformats.org/officeDocument/2006/relationships" id="257" r:id="R2e5491f6e07347d8"/>
    <p:sldId xmlns:r="http://schemas.openxmlformats.org/officeDocument/2006/relationships" id="258" r:id="R77e029db92cf4e7a"/>
    <p:sldId xmlns:r="http://schemas.openxmlformats.org/officeDocument/2006/relationships" id="259" r:id="R85402f98206e4f96"/>
    <p:sldId xmlns:r="http://schemas.openxmlformats.org/officeDocument/2006/relationships" id="260" r:id="R20aa1993946642d3"/>
    <p:sldId xmlns:r="http://schemas.openxmlformats.org/officeDocument/2006/relationships" id="261" r:id="Re0e8db35eca44c65"/>
    <p:sldId xmlns:r="http://schemas.openxmlformats.org/officeDocument/2006/relationships" id="262" r:id="R896f65c37516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ba31df16b04df5" /><Relationship Type="http://schemas.openxmlformats.org/officeDocument/2006/relationships/slide" Target="/ppt/slides/slide1.xml" Id="R15bb679861774b21" /><Relationship Type="http://schemas.openxmlformats.org/officeDocument/2006/relationships/slide" Target="/ppt/slides/slide2.xml" Id="R2e5491f6e07347d8" /><Relationship Type="http://schemas.openxmlformats.org/officeDocument/2006/relationships/slide" Target="/ppt/slides/slide3.xml" Id="R77e029db92cf4e7a" /><Relationship Type="http://schemas.openxmlformats.org/officeDocument/2006/relationships/slide" Target="/ppt/slides/slide4.xml" Id="R85402f98206e4f96" /><Relationship Type="http://schemas.openxmlformats.org/officeDocument/2006/relationships/slide" Target="/ppt/slides/slide5.xml" Id="R20aa1993946642d3" /><Relationship Type="http://schemas.openxmlformats.org/officeDocument/2006/relationships/slide" Target="/ppt/slides/slide6.xml" Id="Re0e8db35eca44c65" /><Relationship Type="http://schemas.openxmlformats.org/officeDocument/2006/relationships/slide" Target="/ppt/slides/slide7.xml" Id="R896f65c37516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29f8909a284f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d66613d34491f" /><Relationship Type="http://schemas.openxmlformats.org/officeDocument/2006/relationships/theme" Target="/ppt/slideMasters/theme/theme1.xml" Id="Re3160b49b9734c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fd66613d3449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4f45792fe4d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477c5f97f44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be1b2c3074d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26a2504c343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f1795c1c2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4143815ae4c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b15080c7544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EYVINVEST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EYVINVEST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EYVINVEST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EYVINVEST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EYVINVEST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EYVINVEST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302 813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EYVINVEST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EYVIND SÆHL KILVIK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EYVINVEST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Blokkaveien 3G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930 387 541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EYVINVEST AS</a:t>
            </a:r>
          </a:p>
        </p:txBody>
      </p:sp>
    </p:spTree>
  </p:cSld>
  <p:clrMapOvr>
    <a:masterClrMapping xmlns:a="http://schemas.openxmlformats.org/drawingml/2006/main"/>
  </p:clrMapOvr>
</p:sld>
</file>