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c0e06e11f248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8db2d8ace94dde"/>
  </p:sldMasterIdLst>
  <p:sldIdLst>
    <p:sldId xmlns:r="http://schemas.openxmlformats.org/officeDocument/2006/relationships" id="256" r:id="R85daeb06e2ba44fd"/>
    <p:sldId xmlns:r="http://schemas.openxmlformats.org/officeDocument/2006/relationships" id="257" r:id="R52a8de4411d2466f"/>
    <p:sldId xmlns:r="http://schemas.openxmlformats.org/officeDocument/2006/relationships" id="258" r:id="Rc787427ee5da4334"/>
    <p:sldId xmlns:r="http://schemas.openxmlformats.org/officeDocument/2006/relationships" id="259" r:id="R97b8469d4df64644"/>
    <p:sldId xmlns:r="http://schemas.openxmlformats.org/officeDocument/2006/relationships" id="260" r:id="R2e5da738080e498b"/>
    <p:sldId xmlns:r="http://schemas.openxmlformats.org/officeDocument/2006/relationships" id="261" r:id="R0c05ab236b2c4bed"/>
    <p:sldId xmlns:r="http://schemas.openxmlformats.org/officeDocument/2006/relationships" id="262" r:id="R609802d588fa48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8db2d8ace94dde" /><Relationship Type="http://schemas.openxmlformats.org/officeDocument/2006/relationships/slide" Target="/ppt/slides/slide1.xml" Id="R85daeb06e2ba44fd" /><Relationship Type="http://schemas.openxmlformats.org/officeDocument/2006/relationships/slide" Target="/ppt/slides/slide2.xml" Id="R52a8de4411d2466f" /><Relationship Type="http://schemas.openxmlformats.org/officeDocument/2006/relationships/slide" Target="/ppt/slides/slide3.xml" Id="Rc787427ee5da4334" /><Relationship Type="http://schemas.openxmlformats.org/officeDocument/2006/relationships/slide" Target="/ppt/slides/slide4.xml" Id="R97b8469d4df64644" /><Relationship Type="http://schemas.openxmlformats.org/officeDocument/2006/relationships/slide" Target="/ppt/slides/slide5.xml" Id="R2e5da738080e498b" /><Relationship Type="http://schemas.openxmlformats.org/officeDocument/2006/relationships/slide" Target="/ppt/slides/slide6.xml" Id="R0c05ab236b2c4bed" /><Relationship Type="http://schemas.openxmlformats.org/officeDocument/2006/relationships/slide" Target="/ppt/slides/slide7.xml" Id="R609802d588fa48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b9404b2b64c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be14aebe74190" /><Relationship Type="http://schemas.openxmlformats.org/officeDocument/2006/relationships/theme" Target="/ppt/slideMasters/theme/theme1.xml" Id="Rd54fcfc4586346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0be14aebe741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b5776575e41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da26dd06d4d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03fc8a1af4d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7017e33c14f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36c85e5384a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9c62225e746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4ab209bb142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FURUHAUG 382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FURUHAUG 382 AS ble etablert [år] og holder til i Færvik.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−130 080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1 228 058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11 327 734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11 728 690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SMEDAL SØRENSEN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Revesandveien 382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4818 Færvik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930 390 739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FURUHAUG 382 AS</a:t>
            </a:r>
          </a:p>
        </p:txBody>
      </p:sp>
    </p:spTree>
  </p:cSld>
  <p:clrMapOvr>
    <a:masterClrMapping xmlns:a="http://schemas.openxmlformats.org/drawingml/2006/main"/>
  </p:clrMapOvr>
</p:sld>
</file>