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c7969ce725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032b45d644990"/>
  </p:sldMasterIdLst>
  <p:sldIdLst>
    <p:sldId xmlns:r="http://schemas.openxmlformats.org/officeDocument/2006/relationships" id="256" r:id="R39d8e9b9433e4999"/>
    <p:sldId xmlns:r="http://schemas.openxmlformats.org/officeDocument/2006/relationships" id="257" r:id="R0b2ea55282544b16"/>
    <p:sldId xmlns:r="http://schemas.openxmlformats.org/officeDocument/2006/relationships" id="258" r:id="R3c5d2be9e95d49a8"/>
    <p:sldId xmlns:r="http://schemas.openxmlformats.org/officeDocument/2006/relationships" id="259" r:id="R6d1a80e59024414e"/>
    <p:sldId xmlns:r="http://schemas.openxmlformats.org/officeDocument/2006/relationships" id="260" r:id="R00d545b8adf44691"/>
    <p:sldId xmlns:r="http://schemas.openxmlformats.org/officeDocument/2006/relationships" id="261" r:id="R40382eb08f4646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032b45d644990" /><Relationship Type="http://schemas.openxmlformats.org/officeDocument/2006/relationships/slide" Target="/ppt/slides/slide1.xml" Id="R39d8e9b9433e4999" /><Relationship Type="http://schemas.openxmlformats.org/officeDocument/2006/relationships/slide" Target="/ppt/slides/slide2.xml" Id="R0b2ea55282544b16" /><Relationship Type="http://schemas.openxmlformats.org/officeDocument/2006/relationships/slide" Target="/ppt/slides/slide3.xml" Id="R3c5d2be9e95d49a8" /><Relationship Type="http://schemas.openxmlformats.org/officeDocument/2006/relationships/slide" Target="/ppt/slides/slide4.xml" Id="R6d1a80e59024414e" /><Relationship Type="http://schemas.openxmlformats.org/officeDocument/2006/relationships/slide" Target="/ppt/slides/slide5.xml" Id="R00d545b8adf44691" /><Relationship Type="http://schemas.openxmlformats.org/officeDocument/2006/relationships/slide" Target="/ppt/slides/slide6.xml" Id="R40382eb08f4646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f3e349dbd4e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179eebb41452e" /><Relationship Type="http://schemas.openxmlformats.org/officeDocument/2006/relationships/theme" Target="/ppt/slideMasters/theme/theme1.xml" Id="Rfd37f413fad94a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179eebb41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d953076a4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814996e1c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a62896297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95374c9b8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c2dc7482f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04ba51836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BP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BP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3 617 807 542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−4 410 845 663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−4 800 221 055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13 012 845 675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13 012 845 676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