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c555c845b43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e0e353f2da415c"/>
  </p:sldMasterIdLst>
  <p:sldIdLst>
    <p:sldId xmlns:r="http://schemas.openxmlformats.org/officeDocument/2006/relationships" id="256" r:id="R1ff5db1a65e74a6b"/>
    <p:sldId xmlns:r="http://schemas.openxmlformats.org/officeDocument/2006/relationships" id="257" r:id="R7614d21c46fd44ee"/>
    <p:sldId xmlns:r="http://schemas.openxmlformats.org/officeDocument/2006/relationships" id="258" r:id="Re7118fb6d7fa4ffe"/>
    <p:sldId xmlns:r="http://schemas.openxmlformats.org/officeDocument/2006/relationships" id="259" r:id="Rcfa8d3e5779945a5"/>
    <p:sldId xmlns:r="http://schemas.openxmlformats.org/officeDocument/2006/relationships" id="260" r:id="Rc31a83e06f914c3c"/>
    <p:sldId xmlns:r="http://schemas.openxmlformats.org/officeDocument/2006/relationships" id="261" r:id="Rd316aa3b45b74f42"/>
    <p:sldId xmlns:r="http://schemas.openxmlformats.org/officeDocument/2006/relationships" id="262" r:id="R34fd2c98ebb9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0e353f2da415c" /><Relationship Type="http://schemas.openxmlformats.org/officeDocument/2006/relationships/slide" Target="/ppt/slides/slide1.xml" Id="R1ff5db1a65e74a6b" /><Relationship Type="http://schemas.openxmlformats.org/officeDocument/2006/relationships/slide" Target="/ppt/slides/slide2.xml" Id="R7614d21c46fd44ee" /><Relationship Type="http://schemas.openxmlformats.org/officeDocument/2006/relationships/slide" Target="/ppt/slides/slide3.xml" Id="Re7118fb6d7fa4ffe" /><Relationship Type="http://schemas.openxmlformats.org/officeDocument/2006/relationships/slide" Target="/ppt/slides/slide4.xml" Id="Rcfa8d3e5779945a5" /><Relationship Type="http://schemas.openxmlformats.org/officeDocument/2006/relationships/slide" Target="/ppt/slides/slide5.xml" Id="Rc31a83e06f914c3c" /><Relationship Type="http://schemas.openxmlformats.org/officeDocument/2006/relationships/slide" Target="/ppt/slides/slide6.xml" Id="Rd316aa3b45b74f42" /><Relationship Type="http://schemas.openxmlformats.org/officeDocument/2006/relationships/slide" Target="/ppt/slides/slide7.xml" Id="R34fd2c98ebb9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6cbc0b7406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aa03d080343ac" /><Relationship Type="http://schemas.openxmlformats.org/officeDocument/2006/relationships/theme" Target="/ppt/slideMasters/theme/theme1.xml" Id="R22b6810869c9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aa03d0803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cce354d72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aa0737a61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82cc586ea4d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e1814e60540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d8e7bb6c84f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24a9fbf641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7c7f4fa60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