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0e663cadf44f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f352dbb71d4357"/>
  </p:sldMasterIdLst>
  <p:sldIdLst>
    <p:sldId xmlns:r="http://schemas.openxmlformats.org/officeDocument/2006/relationships" id="256" r:id="Rbc5a916c5bba44f1"/>
    <p:sldId xmlns:r="http://schemas.openxmlformats.org/officeDocument/2006/relationships" id="257" r:id="Rf6e7e5b1f3b14da2"/>
    <p:sldId xmlns:r="http://schemas.openxmlformats.org/officeDocument/2006/relationships" id="258" r:id="R73a18966dba04b73"/>
    <p:sldId xmlns:r="http://schemas.openxmlformats.org/officeDocument/2006/relationships" id="259" r:id="Rd96b2fe3b25e42a8"/>
    <p:sldId xmlns:r="http://schemas.openxmlformats.org/officeDocument/2006/relationships" id="260" r:id="R8dc46a463dd147af"/>
    <p:sldId xmlns:r="http://schemas.openxmlformats.org/officeDocument/2006/relationships" id="261" r:id="R7531892073d34281"/>
    <p:sldId xmlns:r="http://schemas.openxmlformats.org/officeDocument/2006/relationships" id="262" r:id="Ra6f71446d13347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f352dbb71d4357" /><Relationship Type="http://schemas.openxmlformats.org/officeDocument/2006/relationships/slide" Target="/ppt/slides/slide1.xml" Id="Rbc5a916c5bba44f1" /><Relationship Type="http://schemas.openxmlformats.org/officeDocument/2006/relationships/slide" Target="/ppt/slides/slide2.xml" Id="Rf6e7e5b1f3b14da2" /><Relationship Type="http://schemas.openxmlformats.org/officeDocument/2006/relationships/slide" Target="/ppt/slides/slide3.xml" Id="R73a18966dba04b73" /><Relationship Type="http://schemas.openxmlformats.org/officeDocument/2006/relationships/slide" Target="/ppt/slides/slide4.xml" Id="Rd96b2fe3b25e42a8" /><Relationship Type="http://schemas.openxmlformats.org/officeDocument/2006/relationships/slide" Target="/ppt/slides/slide5.xml" Id="R8dc46a463dd147af" /><Relationship Type="http://schemas.openxmlformats.org/officeDocument/2006/relationships/slide" Target="/ppt/slides/slide6.xml" Id="R7531892073d34281" /><Relationship Type="http://schemas.openxmlformats.org/officeDocument/2006/relationships/slide" Target="/ppt/slides/slide7.xml" Id="Ra6f71446d13347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72f6c9ccfd4b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29ad10f0e94d14" /><Relationship Type="http://schemas.openxmlformats.org/officeDocument/2006/relationships/theme" Target="/ppt/slideMasters/theme/theme1.xml" Id="R3f5a22d8483944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29ad10f0e94d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0bf7c566434d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3f21fe0c3042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16310724ce44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b56edc857b45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df841151241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4d245de6884f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4d19e53c224c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ODAM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ODAM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925 760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1 740 078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AMDAHL ODD ANDERS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930 461 741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