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b8965264c8742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a0dcce5d924e85"/>
  </p:sldMasterIdLst>
  <p:sldIdLst>
    <p:sldId xmlns:r="http://schemas.openxmlformats.org/officeDocument/2006/relationships" id="256" r:id="R4bed4e84a99e4500"/>
    <p:sldId xmlns:r="http://schemas.openxmlformats.org/officeDocument/2006/relationships" id="257" r:id="R1d88cc8b921e4b32"/>
    <p:sldId xmlns:r="http://schemas.openxmlformats.org/officeDocument/2006/relationships" id="258" r:id="R28f29233b7594d06"/>
    <p:sldId xmlns:r="http://schemas.openxmlformats.org/officeDocument/2006/relationships" id="259" r:id="R06ace70533f541a3"/>
    <p:sldId xmlns:r="http://schemas.openxmlformats.org/officeDocument/2006/relationships" id="260" r:id="Rafc797c964e9475c"/>
    <p:sldId xmlns:r="http://schemas.openxmlformats.org/officeDocument/2006/relationships" id="261" r:id="R387ec20de915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a0dcce5d924e85" /><Relationship Type="http://schemas.openxmlformats.org/officeDocument/2006/relationships/slide" Target="/ppt/slides/slide1.xml" Id="R4bed4e84a99e4500" /><Relationship Type="http://schemas.openxmlformats.org/officeDocument/2006/relationships/slide" Target="/ppt/slides/slide2.xml" Id="R1d88cc8b921e4b32" /><Relationship Type="http://schemas.openxmlformats.org/officeDocument/2006/relationships/slide" Target="/ppt/slides/slide3.xml" Id="R28f29233b7594d06" /><Relationship Type="http://schemas.openxmlformats.org/officeDocument/2006/relationships/slide" Target="/ppt/slides/slide4.xml" Id="R06ace70533f541a3" /><Relationship Type="http://schemas.openxmlformats.org/officeDocument/2006/relationships/slide" Target="/ppt/slides/slide5.xml" Id="Rafc797c964e9475c" /><Relationship Type="http://schemas.openxmlformats.org/officeDocument/2006/relationships/slide" Target="/ppt/slides/slide6.xml" Id="R387ec20de915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c3a73b8ee84c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ae58134a7465d" /><Relationship Type="http://schemas.openxmlformats.org/officeDocument/2006/relationships/theme" Target="/ppt/slideMasters/theme/theme1.xml" Id="R754a04ed8b1a4ab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aae58134a7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c9683a4a243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eba753a7db41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3a40eb29049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ab61f718943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7709bc83c48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276db67be49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CATENA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Smevika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7802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930 462 012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CATENA INVEST AS</a:t>
            </a:r>
          </a:p>
        </p:txBody>
      </p:sp>
    </p:spTree>
  </p:cSld>
  <p:clrMapOvr>
    <a:masterClrMapping xmlns:a="http://schemas.openxmlformats.org/drawingml/2006/main"/>
  </p:clrMapOvr>
</p:sld>
</file>