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323789d6374e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87f0dd61ab4544"/>
  </p:sldMasterIdLst>
  <p:sldIdLst>
    <p:sldId xmlns:r="http://schemas.openxmlformats.org/officeDocument/2006/relationships" id="256" r:id="R1b4d2af08f47495c"/>
    <p:sldId xmlns:r="http://schemas.openxmlformats.org/officeDocument/2006/relationships" id="257" r:id="R164f37eab6914e65"/>
    <p:sldId xmlns:r="http://schemas.openxmlformats.org/officeDocument/2006/relationships" id="258" r:id="Rd896977500454fa6"/>
    <p:sldId xmlns:r="http://schemas.openxmlformats.org/officeDocument/2006/relationships" id="259" r:id="R98762a6d6b7f40ea"/>
    <p:sldId xmlns:r="http://schemas.openxmlformats.org/officeDocument/2006/relationships" id="260" r:id="R3f5a29672cb54437"/>
    <p:sldId xmlns:r="http://schemas.openxmlformats.org/officeDocument/2006/relationships" id="261" r:id="R57dae3fb713e4372"/>
    <p:sldId xmlns:r="http://schemas.openxmlformats.org/officeDocument/2006/relationships" id="262" r:id="Rc0526167d3c346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7f0dd61ab4544" /><Relationship Type="http://schemas.openxmlformats.org/officeDocument/2006/relationships/slide" Target="/ppt/slides/slide1.xml" Id="R1b4d2af08f47495c" /><Relationship Type="http://schemas.openxmlformats.org/officeDocument/2006/relationships/slide" Target="/ppt/slides/slide2.xml" Id="R164f37eab6914e65" /><Relationship Type="http://schemas.openxmlformats.org/officeDocument/2006/relationships/slide" Target="/ppt/slides/slide3.xml" Id="Rd896977500454fa6" /><Relationship Type="http://schemas.openxmlformats.org/officeDocument/2006/relationships/slide" Target="/ppt/slides/slide4.xml" Id="R98762a6d6b7f40ea" /><Relationship Type="http://schemas.openxmlformats.org/officeDocument/2006/relationships/slide" Target="/ppt/slides/slide5.xml" Id="R3f5a29672cb54437" /><Relationship Type="http://schemas.openxmlformats.org/officeDocument/2006/relationships/slide" Target="/ppt/slides/slide6.xml" Id="R57dae3fb713e4372" /><Relationship Type="http://schemas.openxmlformats.org/officeDocument/2006/relationships/slide" Target="/ppt/slides/slide7.xml" Id="Rc0526167d3c346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958d52e07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2ef5a98884dd7" /><Relationship Type="http://schemas.openxmlformats.org/officeDocument/2006/relationships/theme" Target="/ppt/slideMasters/theme/theme1.xml" Id="Rc0c6bdfe61ad4f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22ef5a98884d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dc6db43924c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522008da04c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582c8f58743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c7653d576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25718ce6842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26ce139734c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ef07714a2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TORE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