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b7b8610bc9045c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62be77032914bac"/>
  </p:sldMasterIdLst>
  <p:sldIdLst>
    <p:sldId xmlns:r="http://schemas.openxmlformats.org/officeDocument/2006/relationships" id="256" r:id="Rb4384942edc44e6d"/>
    <p:sldId xmlns:r="http://schemas.openxmlformats.org/officeDocument/2006/relationships" id="257" r:id="R1a8cdf30b2804f50"/>
    <p:sldId xmlns:r="http://schemas.openxmlformats.org/officeDocument/2006/relationships" id="258" r:id="R29af914b438d41ac"/>
    <p:sldId xmlns:r="http://schemas.openxmlformats.org/officeDocument/2006/relationships" id="259" r:id="R9afc442f96ce41e2"/>
    <p:sldId xmlns:r="http://schemas.openxmlformats.org/officeDocument/2006/relationships" id="260" r:id="R6afe3182152c4d74"/>
    <p:sldId xmlns:r="http://schemas.openxmlformats.org/officeDocument/2006/relationships" id="261" r:id="Rc8566e8c134e484f"/>
    <p:sldId xmlns:r="http://schemas.openxmlformats.org/officeDocument/2006/relationships" id="262" r:id="R57588634506e4b8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62be77032914bac" /><Relationship Type="http://schemas.openxmlformats.org/officeDocument/2006/relationships/slide" Target="/ppt/slides/slide1.xml" Id="Rb4384942edc44e6d" /><Relationship Type="http://schemas.openxmlformats.org/officeDocument/2006/relationships/slide" Target="/ppt/slides/slide2.xml" Id="R1a8cdf30b2804f50" /><Relationship Type="http://schemas.openxmlformats.org/officeDocument/2006/relationships/slide" Target="/ppt/slides/slide3.xml" Id="R29af914b438d41ac" /><Relationship Type="http://schemas.openxmlformats.org/officeDocument/2006/relationships/slide" Target="/ppt/slides/slide4.xml" Id="R9afc442f96ce41e2" /><Relationship Type="http://schemas.openxmlformats.org/officeDocument/2006/relationships/slide" Target="/ppt/slides/slide5.xml" Id="R6afe3182152c4d74" /><Relationship Type="http://schemas.openxmlformats.org/officeDocument/2006/relationships/slide" Target="/ppt/slides/slide6.xml" Id="Rc8566e8c134e484f" /><Relationship Type="http://schemas.openxmlformats.org/officeDocument/2006/relationships/slide" Target="/ppt/slides/slide7.xml" Id="R57588634506e4b8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d9198febdca4c1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f163a2eb694423" /><Relationship Type="http://schemas.openxmlformats.org/officeDocument/2006/relationships/theme" Target="/ppt/slideMasters/theme/theme1.xml" Id="R43d75d33c6d14be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6f163a2eb69442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b87ae67a544a9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b942f515aa412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c16e419c32441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bd2445e16d456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a40609deee48a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87a6acb3a6441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19658843394f4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RAVNEBERG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RAVNEBERG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RAVNEBERG HOLDING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RAVNEBERG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RAVNEBERG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RAVNEBERG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−8 425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6 560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66 074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121 074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RAVNEBERG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RAVNEBERG JØRGEN ANDRÉ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RAVNEBERG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Frognerveien 14C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0263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930 472 921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RAVNEBERG HOLDING AS</a:t>
            </a:r>
          </a:p>
        </p:txBody>
      </p:sp>
    </p:spTree>
  </p:cSld>
  <p:clrMapOvr>
    <a:masterClrMapping xmlns:a="http://schemas.openxmlformats.org/drawingml/2006/main"/>
  </p:clrMapOvr>
</p:sld>
</file>