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2891f79cdc42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35101b95ac4bf5"/>
  </p:sldMasterIdLst>
  <p:sldIdLst>
    <p:sldId xmlns:r="http://schemas.openxmlformats.org/officeDocument/2006/relationships" id="256" r:id="R79d9301bfc0a4824"/>
    <p:sldId xmlns:r="http://schemas.openxmlformats.org/officeDocument/2006/relationships" id="257" r:id="Rd7e1cceaee5f4c0f"/>
    <p:sldId xmlns:r="http://schemas.openxmlformats.org/officeDocument/2006/relationships" id="258" r:id="R34ffc7777fb6477a"/>
    <p:sldId xmlns:r="http://schemas.openxmlformats.org/officeDocument/2006/relationships" id="259" r:id="Ra26bd489e49b4687"/>
    <p:sldId xmlns:r="http://schemas.openxmlformats.org/officeDocument/2006/relationships" id="260" r:id="R9a110d06373c4052"/>
    <p:sldId xmlns:r="http://schemas.openxmlformats.org/officeDocument/2006/relationships" id="261" r:id="Rd5cbd9c6d0da461e"/>
    <p:sldId xmlns:r="http://schemas.openxmlformats.org/officeDocument/2006/relationships" id="262" r:id="Rfce6359854264b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35101b95ac4bf5" /><Relationship Type="http://schemas.openxmlformats.org/officeDocument/2006/relationships/slide" Target="/ppt/slides/slide1.xml" Id="R79d9301bfc0a4824" /><Relationship Type="http://schemas.openxmlformats.org/officeDocument/2006/relationships/slide" Target="/ppt/slides/slide2.xml" Id="Rd7e1cceaee5f4c0f" /><Relationship Type="http://schemas.openxmlformats.org/officeDocument/2006/relationships/slide" Target="/ppt/slides/slide3.xml" Id="R34ffc7777fb6477a" /><Relationship Type="http://schemas.openxmlformats.org/officeDocument/2006/relationships/slide" Target="/ppt/slides/slide4.xml" Id="Ra26bd489e49b4687" /><Relationship Type="http://schemas.openxmlformats.org/officeDocument/2006/relationships/slide" Target="/ppt/slides/slide5.xml" Id="R9a110d06373c4052" /><Relationship Type="http://schemas.openxmlformats.org/officeDocument/2006/relationships/slide" Target="/ppt/slides/slide6.xml" Id="Rd5cbd9c6d0da461e" /><Relationship Type="http://schemas.openxmlformats.org/officeDocument/2006/relationships/slide" Target="/ppt/slides/slide7.xml" Id="Rfce6359854264b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dd73c0208345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efe4a91cf44a4" /><Relationship Type="http://schemas.openxmlformats.org/officeDocument/2006/relationships/theme" Target="/ppt/slideMasters/theme/theme1.xml" Id="R5c06f9e53a6948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eefe4a91cf44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75fe8fa2540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82064f6b743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494c38c2841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94077e9174d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f351d694448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b606d63c54d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9a863e17044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THVS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THVS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710 165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10 353 680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10 353 680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HVASHØJ PEDERSEN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SIW STEFFENSEN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THVS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Siw Steffensen, Hånestangen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4635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930 496 847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THVS INVEST AS</a:t>
            </a:r>
          </a:p>
        </p:txBody>
      </p:sp>
    </p:spTree>
  </p:cSld>
  <p:clrMapOvr>
    <a:masterClrMapping xmlns:a="http://schemas.openxmlformats.org/drawingml/2006/main"/>
  </p:clrMapOvr>
</p:sld>
</file>