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d5144ad13aa4d1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72e492ebbf345aa"/>
  </p:sldMasterIdLst>
  <p:sldIdLst>
    <p:sldId xmlns:r="http://schemas.openxmlformats.org/officeDocument/2006/relationships" id="256" r:id="Rcef9a1f0d6bd4fd3"/>
    <p:sldId xmlns:r="http://schemas.openxmlformats.org/officeDocument/2006/relationships" id="257" r:id="R5734966c3be5492e"/>
    <p:sldId xmlns:r="http://schemas.openxmlformats.org/officeDocument/2006/relationships" id="258" r:id="Rafceae89cce34eae"/>
    <p:sldId xmlns:r="http://schemas.openxmlformats.org/officeDocument/2006/relationships" id="259" r:id="R89c9f53508e34d76"/>
    <p:sldId xmlns:r="http://schemas.openxmlformats.org/officeDocument/2006/relationships" id="260" r:id="Rc90409d611ca49d7"/>
    <p:sldId xmlns:r="http://schemas.openxmlformats.org/officeDocument/2006/relationships" id="261" r:id="R20185ae5503b465c"/>
    <p:sldId xmlns:r="http://schemas.openxmlformats.org/officeDocument/2006/relationships" id="262" r:id="Rbdff2ec3d2cf465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2e492ebbf345aa" /><Relationship Type="http://schemas.openxmlformats.org/officeDocument/2006/relationships/slide" Target="/ppt/slides/slide1.xml" Id="Rcef9a1f0d6bd4fd3" /><Relationship Type="http://schemas.openxmlformats.org/officeDocument/2006/relationships/slide" Target="/ppt/slides/slide2.xml" Id="R5734966c3be5492e" /><Relationship Type="http://schemas.openxmlformats.org/officeDocument/2006/relationships/slide" Target="/ppt/slides/slide3.xml" Id="Rafceae89cce34eae" /><Relationship Type="http://schemas.openxmlformats.org/officeDocument/2006/relationships/slide" Target="/ppt/slides/slide4.xml" Id="R89c9f53508e34d76" /><Relationship Type="http://schemas.openxmlformats.org/officeDocument/2006/relationships/slide" Target="/ppt/slides/slide5.xml" Id="Rc90409d611ca49d7" /><Relationship Type="http://schemas.openxmlformats.org/officeDocument/2006/relationships/slide" Target="/ppt/slides/slide6.xml" Id="R20185ae5503b465c" /><Relationship Type="http://schemas.openxmlformats.org/officeDocument/2006/relationships/slide" Target="/ppt/slides/slide7.xml" Id="Rbdff2ec3d2cf465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99743242cb4eb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a19b6b117141d0" /><Relationship Type="http://schemas.openxmlformats.org/officeDocument/2006/relationships/theme" Target="/ppt/slideMasters/theme/theme1.xml" Id="R380f4b6798724a7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da19b6b117141d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2256bfb72e4ba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5e53746b9242d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076d68d4aa4b1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8a7cf08829475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7a183aff15422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9496af872d40f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c96ab2ecd845d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VEGAR SÆTRE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VEGAR SÆTRE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VEGAR SÆTRE HOLDING AS ble etablert [år] og holder til i Alversund.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VEGAR SÆTRE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VEGAR SÆTRE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VEGAR SÆTRE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−19 760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−19 564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18 819 354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18 828 538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VEGAR SÆTRE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VEGAR MARØY SÆTRE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VEGAR SÆTRE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Mangerbua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5911 Alversund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930 579 262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VEGAR SÆTRE HOLDING AS</a:t>
            </a:r>
          </a:p>
        </p:txBody>
      </p:sp>
    </p:spTree>
  </p:cSld>
  <p:clrMapOvr>
    <a:masterClrMapping xmlns:a="http://schemas.openxmlformats.org/drawingml/2006/main"/>
  </p:clrMapOvr>
</p:sld>
</file>