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f77d1cd224f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fe5d42d49242f7"/>
  </p:sldMasterIdLst>
  <p:sldIdLst>
    <p:sldId xmlns:r="http://schemas.openxmlformats.org/officeDocument/2006/relationships" id="256" r:id="R91c2602f22c24efa"/>
    <p:sldId xmlns:r="http://schemas.openxmlformats.org/officeDocument/2006/relationships" id="257" r:id="R289e17e314954111"/>
    <p:sldId xmlns:r="http://schemas.openxmlformats.org/officeDocument/2006/relationships" id="258" r:id="Rda6a4eee63d24f22"/>
    <p:sldId xmlns:r="http://schemas.openxmlformats.org/officeDocument/2006/relationships" id="259" r:id="Rbbd32fe02be2457e"/>
    <p:sldId xmlns:r="http://schemas.openxmlformats.org/officeDocument/2006/relationships" id="260" r:id="R0bf4a93d287d465b"/>
    <p:sldId xmlns:r="http://schemas.openxmlformats.org/officeDocument/2006/relationships" id="261" r:id="Rb2caf9023d87466d"/>
    <p:sldId xmlns:r="http://schemas.openxmlformats.org/officeDocument/2006/relationships" id="262" r:id="Rfef139d6ba0c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e5d42d49242f7" /><Relationship Type="http://schemas.openxmlformats.org/officeDocument/2006/relationships/slide" Target="/ppt/slides/slide1.xml" Id="R91c2602f22c24efa" /><Relationship Type="http://schemas.openxmlformats.org/officeDocument/2006/relationships/slide" Target="/ppt/slides/slide2.xml" Id="R289e17e314954111" /><Relationship Type="http://schemas.openxmlformats.org/officeDocument/2006/relationships/slide" Target="/ppt/slides/slide3.xml" Id="Rda6a4eee63d24f22" /><Relationship Type="http://schemas.openxmlformats.org/officeDocument/2006/relationships/slide" Target="/ppt/slides/slide4.xml" Id="Rbbd32fe02be2457e" /><Relationship Type="http://schemas.openxmlformats.org/officeDocument/2006/relationships/slide" Target="/ppt/slides/slide5.xml" Id="R0bf4a93d287d465b" /><Relationship Type="http://schemas.openxmlformats.org/officeDocument/2006/relationships/slide" Target="/ppt/slides/slide6.xml" Id="Rb2caf9023d87466d" /><Relationship Type="http://schemas.openxmlformats.org/officeDocument/2006/relationships/slide" Target="/ppt/slides/slide7.xml" Id="Rfef139d6ba0c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c7b7a469d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0b37b62634afc" /><Relationship Type="http://schemas.openxmlformats.org/officeDocument/2006/relationships/theme" Target="/ppt/slideMasters/theme/theme1.xml" Id="R117edfbc889f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0b37b6263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b8f9f506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fa58b6ed24d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19129137b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0bb2dfa3f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3166e71c545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ee953d2ab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7b6717f53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HELLEVE ENERGITRANSPORT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ENERGITRANSPORT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152 628 065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29 123 492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ENERGI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ØYSTEIN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