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736783064e42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16d2ba97e84be4"/>
  </p:sldMasterIdLst>
  <p:sldIdLst>
    <p:sldId xmlns:r="http://schemas.openxmlformats.org/officeDocument/2006/relationships" id="256" r:id="Rf872afbbaeef46e5"/>
    <p:sldId xmlns:r="http://schemas.openxmlformats.org/officeDocument/2006/relationships" id="257" r:id="R6e51e4380ecc42f1"/>
    <p:sldId xmlns:r="http://schemas.openxmlformats.org/officeDocument/2006/relationships" id="258" r:id="R15661b39435f4ab3"/>
    <p:sldId xmlns:r="http://schemas.openxmlformats.org/officeDocument/2006/relationships" id="259" r:id="Rc13542b7a48f40e2"/>
    <p:sldId xmlns:r="http://schemas.openxmlformats.org/officeDocument/2006/relationships" id="260" r:id="Rdc32e273c77642b1"/>
    <p:sldId xmlns:r="http://schemas.openxmlformats.org/officeDocument/2006/relationships" id="261" r:id="R859bcc75268c49bc"/>
    <p:sldId xmlns:r="http://schemas.openxmlformats.org/officeDocument/2006/relationships" id="262" r:id="Rbcf4194bb1df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6d2ba97e84be4" /><Relationship Type="http://schemas.openxmlformats.org/officeDocument/2006/relationships/slide" Target="/ppt/slides/slide1.xml" Id="Rf872afbbaeef46e5" /><Relationship Type="http://schemas.openxmlformats.org/officeDocument/2006/relationships/slide" Target="/ppt/slides/slide2.xml" Id="R6e51e4380ecc42f1" /><Relationship Type="http://schemas.openxmlformats.org/officeDocument/2006/relationships/slide" Target="/ppt/slides/slide3.xml" Id="R15661b39435f4ab3" /><Relationship Type="http://schemas.openxmlformats.org/officeDocument/2006/relationships/slide" Target="/ppt/slides/slide4.xml" Id="Rc13542b7a48f40e2" /><Relationship Type="http://schemas.openxmlformats.org/officeDocument/2006/relationships/slide" Target="/ppt/slides/slide5.xml" Id="Rdc32e273c77642b1" /><Relationship Type="http://schemas.openxmlformats.org/officeDocument/2006/relationships/slide" Target="/ppt/slides/slide6.xml" Id="R859bcc75268c49bc" /><Relationship Type="http://schemas.openxmlformats.org/officeDocument/2006/relationships/slide" Target="/ppt/slides/slide7.xml" Id="Rbcf4194bb1df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37d6e7121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86ece2faa4c20" /><Relationship Type="http://schemas.openxmlformats.org/officeDocument/2006/relationships/theme" Target="/ppt/slideMasters/theme/theme1.xml" Id="R6017f769d32b45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86ece2faa4c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88b7ff3d3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100530040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495bdce4048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dbe0a223b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107e9e1a940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e0f487b8a42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bdbf8e53047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NVR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NVR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12 715 505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1 345 628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6 972 491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BBBH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NVR AS</a:t>
            </a:r>
          </a:p>
        </p:txBody>
      </p:sp>
    </p:spTree>
  </p:cSld>
  <p:clrMapOvr>
    <a:masterClrMapping xmlns:a="http://schemas.openxmlformats.org/drawingml/2006/main"/>
  </p:clrMapOvr>
</p:sld>
</file>