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abaf63c99a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ffb5069b8949c6"/>
  </p:sldMasterIdLst>
  <p:sldIdLst>
    <p:sldId xmlns:r="http://schemas.openxmlformats.org/officeDocument/2006/relationships" id="256" r:id="R272eb19e45ba434f"/>
    <p:sldId xmlns:r="http://schemas.openxmlformats.org/officeDocument/2006/relationships" id="257" r:id="R0be862a54d6e4cb9"/>
    <p:sldId xmlns:r="http://schemas.openxmlformats.org/officeDocument/2006/relationships" id="258" r:id="R8e5e4f6d8131495c"/>
    <p:sldId xmlns:r="http://schemas.openxmlformats.org/officeDocument/2006/relationships" id="259" r:id="R02d60776d1594f0e"/>
    <p:sldId xmlns:r="http://schemas.openxmlformats.org/officeDocument/2006/relationships" id="260" r:id="Rd1fd531643324cbf"/>
    <p:sldId xmlns:r="http://schemas.openxmlformats.org/officeDocument/2006/relationships" id="261" r:id="Rea5457f7ea3a4409"/>
    <p:sldId xmlns:r="http://schemas.openxmlformats.org/officeDocument/2006/relationships" id="262" r:id="R9b9ea11d56834f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fb5069b8949c6" /><Relationship Type="http://schemas.openxmlformats.org/officeDocument/2006/relationships/slide" Target="/ppt/slides/slide1.xml" Id="R272eb19e45ba434f" /><Relationship Type="http://schemas.openxmlformats.org/officeDocument/2006/relationships/slide" Target="/ppt/slides/slide2.xml" Id="R0be862a54d6e4cb9" /><Relationship Type="http://schemas.openxmlformats.org/officeDocument/2006/relationships/slide" Target="/ppt/slides/slide3.xml" Id="R8e5e4f6d8131495c" /><Relationship Type="http://schemas.openxmlformats.org/officeDocument/2006/relationships/slide" Target="/ppt/slides/slide4.xml" Id="R02d60776d1594f0e" /><Relationship Type="http://schemas.openxmlformats.org/officeDocument/2006/relationships/slide" Target="/ppt/slides/slide5.xml" Id="Rd1fd531643324cbf" /><Relationship Type="http://schemas.openxmlformats.org/officeDocument/2006/relationships/slide" Target="/ppt/slides/slide6.xml" Id="Rea5457f7ea3a4409" /><Relationship Type="http://schemas.openxmlformats.org/officeDocument/2006/relationships/slide" Target="/ppt/slides/slide7.xml" Id="R9b9ea11d56834f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12833d46546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02c165ea746fa" /><Relationship Type="http://schemas.openxmlformats.org/officeDocument/2006/relationships/theme" Target="/ppt/slideMasters/theme/theme1.xml" Id="Ra272c4112b554d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e02c165ea7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8ca819d05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db59356ad49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d5771f74642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38a1030374b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fb93eafcf49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49d1fe5274d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b323d283f4a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HOLDING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3 041 599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HANNE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KAI HENRIK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248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