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1633319b9341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949afd8507488d"/>
  </p:sldMasterIdLst>
  <p:sldIdLst>
    <p:sldId xmlns:r="http://schemas.openxmlformats.org/officeDocument/2006/relationships" id="256" r:id="R50efde9ebefe467d"/>
    <p:sldId xmlns:r="http://schemas.openxmlformats.org/officeDocument/2006/relationships" id="257" r:id="R901c47fb4fc34c6e"/>
    <p:sldId xmlns:r="http://schemas.openxmlformats.org/officeDocument/2006/relationships" id="258" r:id="Raeced4e0b1614eea"/>
    <p:sldId xmlns:r="http://schemas.openxmlformats.org/officeDocument/2006/relationships" id="259" r:id="Rd11938ef1e3c4087"/>
    <p:sldId xmlns:r="http://schemas.openxmlformats.org/officeDocument/2006/relationships" id="260" r:id="Rdaaf0765362a419a"/>
    <p:sldId xmlns:r="http://schemas.openxmlformats.org/officeDocument/2006/relationships" id="261" r:id="Rc7939470970f4402"/>
    <p:sldId xmlns:r="http://schemas.openxmlformats.org/officeDocument/2006/relationships" id="262" r:id="R9e3471ba668345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49afd8507488d" /><Relationship Type="http://schemas.openxmlformats.org/officeDocument/2006/relationships/slide" Target="/ppt/slides/slide1.xml" Id="R50efde9ebefe467d" /><Relationship Type="http://schemas.openxmlformats.org/officeDocument/2006/relationships/slide" Target="/ppt/slides/slide2.xml" Id="R901c47fb4fc34c6e" /><Relationship Type="http://schemas.openxmlformats.org/officeDocument/2006/relationships/slide" Target="/ppt/slides/slide3.xml" Id="Raeced4e0b1614eea" /><Relationship Type="http://schemas.openxmlformats.org/officeDocument/2006/relationships/slide" Target="/ppt/slides/slide4.xml" Id="Rd11938ef1e3c4087" /><Relationship Type="http://schemas.openxmlformats.org/officeDocument/2006/relationships/slide" Target="/ppt/slides/slide5.xml" Id="Rdaaf0765362a419a" /><Relationship Type="http://schemas.openxmlformats.org/officeDocument/2006/relationships/slide" Target="/ppt/slides/slide6.xml" Id="Rc7939470970f4402" /><Relationship Type="http://schemas.openxmlformats.org/officeDocument/2006/relationships/slide" Target="/ppt/slides/slide7.xml" Id="R9e3471ba668345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cc4c71be343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24d1d7b5c4fe4" /><Relationship Type="http://schemas.openxmlformats.org/officeDocument/2006/relationships/theme" Target="/ppt/slideMasters/theme/theme1.xml" Id="R9cb9da5dffea40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624d1d7b5c4f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a8bf6dc9f48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8e868a3db4a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121d849e342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869ba65c645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f21c5953d48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6ce237ba34b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6a9b8698743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WELLE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GRUPPEN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13 438 091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−10 625 365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97 972 727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215 905 062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Hundervegen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05 62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930 658 413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