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3bd3ec2f6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2fd02a7ad424d"/>
  </p:sldMasterIdLst>
  <p:sldIdLst>
    <p:sldId xmlns:r="http://schemas.openxmlformats.org/officeDocument/2006/relationships" id="256" r:id="Rb58bd7e005554244"/>
    <p:sldId xmlns:r="http://schemas.openxmlformats.org/officeDocument/2006/relationships" id="257" r:id="Ree8928bca10d4f27"/>
    <p:sldId xmlns:r="http://schemas.openxmlformats.org/officeDocument/2006/relationships" id="258" r:id="R41880ff06a3341e0"/>
    <p:sldId xmlns:r="http://schemas.openxmlformats.org/officeDocument/2006/relationships" id="259" r:id="R6731821124f443b6"/>
    <p:sldId xmlns:r="http://schemas.openxmlformats.org/officeDocument/2006/relationships" id="260" r:id="R6fc1a45850444e12"/>
    <p:sldId xmlns:r="http://schemas.openxmlformats.org/officeDocument/2006/relationships" id="261" r:id="R517d608d239a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2fd02a7ad424d" /><Relationship Type="http://schemas.openxmlformats.org/officeDocument/2006/relationships/slide" Target="/ppt/slides/slide1.xml" Id="Rb58bd7e005554244" /><Relationship Type="http://schemas.openxmlformats.org/officeDocument/2006/relationships/slide" Target="/ppt/slides/slide2.xml" Id="Ree8928bca10d4f27" /><Relationship Type="http://schemas.openxmlformats.org/officeDocument/2006/relationships/slide" Target="/ppt/slides/slide3.xml" Id="R41880ff06a3341e0" /><Relationship Type="http://schemas.openxmlformats.org/officeDocument/2006/relationships/slide" Target="/ppt/slides/slide4.xml" Id="R6731821124f443b6" /><Relationship Type="http://schemas.openxmlformats.org/officeDocument/2006/relationships/slide" Target="/ppt/slides/slide5.xml" Id="R6fc1a45850444e12" /><Relationship Type="http://schemas.openxmlformats.org/officeDocument/2006/relationships/slide" Target="/ppt/slides/slide6.xml" Id="R517d608d239a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7938c4ab8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4d894a3b44f2" /><Relationship Type="http://schemas.openxmlformats.org/officeDocument/2006/relationships/theme" Target="/ppt/slideMasters/theme/theme1.xml" Id="R219767e7b2d2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74d894a3b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a38719c11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5b459a48f45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45d518365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66bea5eae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0c8edecad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8ef9cd0cf4a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