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4f06fcdab14d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854a62f01d46d7"/>
  </p:sldMasterIdLst>
  <p:sldIdLst>
    <p:sldId xmlns:r="http://schemas.openxmlformats.org/officeDocument/2006/relationships" id="256" r:id="Rf10b9fea0fcd4ba2"/>
    <p:sldId xmlns:r="http://schemas.openxmlformats.org/officeDocument/2006/relationships" id="257" r:id="R76b0ad1e6b1f46a9"/>
    <p:sldId xmlns:r="http://schemas.openxmlformats.org/officeDocument/2006/relationships" id="258" r:id="Rf6e334a373974c3a"/>
    <p:sldId xmlns:r="http://schemas.openxmlformats.org/officeDocument/2006/relationships" id="259" r:id="Rf1a68ec5655a4267"/>
    <p:sldId xmlns:r="http://schemas.openxmlformats.org/officeDocument/2006/relationships" id="260" r:id="Re13a6eb8dff649aa"/>
    <p:sldId xmlns:r="http://schemas.openxmlformats.org/officeDocument/2006/relationships" id="261" r:id="R70a7a651ca2246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854a62f01d46d7" /><Relationship Type="http://schemas.openxmlformats.org/officeDocument/2006/relationships/slide" Target="/ppt/slides/slide1.xml" Id="Rf10b9fea0fcd4ba2" /><Relationship Type="http://schemas.openxmlformats.org/officeDocument/2006/relationships/slide" Target="/ppt/slides/slide2.xml" Id="R76b0ad1e6b1f46a9" /><Relationship Type="http://schemas.openxmlformats.org/officeDocument/2006/relationships/slide" Target="/ppt/slides/slide3.xml" Id="Rf6e334a373974c3a" /><Relationship Type="http://schemas.openxmlformats.org/officeDocument/2006/relationships/slide" Target="/ppt/slides/slide4.xml" Id="Rf1a68ec5655a4267" /><Relationship Type="http://schemas.openxmlformats.org/officeDocument/2006/relationships/slide" Target="/ppt/slides/slide5.xml" Id="Re13a6eb8dff649aa" /><Relationship Type="http://schemas.openxmlformats.org/officeDocument/2006/relationships/slide" Target="/ppt/slides/slide6.xml" Id="R70a7a651ca2246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9f20f0264b4e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cf6837bf44fd0" /><Relationship Type="http://schemas.openxmlformats.org/officeDocument/2006/relationships/theme" Target="/ppt/slideMasters/theme/theme1.xml" Id="Rf585af8e3d5043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5cf6837bf44f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ed85d5ddb40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249ba636247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2b444330541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d5b80cc0143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0d58543ac46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dad337df249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FLADVAD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Krabbekloa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6515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930 684 368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