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1ae1e1157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65c0bb8dd487c"/>
  </p:sldMasterIdLst>
  <p:sldIdLst>
    <p:sldId xmlns:r="http://schemas.openxmlformats.org/officeDocument/2006/relationships" id="256" r:id="R5b254343f5934a52"/>
    <p:sldId xmlns:r="http://schemas.openxmlformats.org/officeDocument/2006/relationships" id="257" r:id="R1ae95a3547564eb4"/>
    <p:sldId xmlns:r="http://schemas.openxmlformats.org/officeDocument/2006/relationships" id="258" r:id="R4800784909014ed5"/>
    <p:sldId xmlns:r="http://schemas.openxmlformats.org/officeDocument/2006/relationships" id="259" r:id="Rb354697199df43a5"/>
    <p:sldId xmlns:r="http://schemas.openxmlformats.org/officeDocument/2006/relationships" id="260" r:id="R9330b7aa20e24148"/>
    <p:sldId xmlns:r="http://schemas.openxmlformats.org/officeDocument/2006/relationships" id="261" r:id="Re96edd34a91a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65c0bb8dd487c" /><Relationship Type="http://schemas.openxmlformats.org/officeDocument/2006/relationships/slide" Target="/ppt/slides/slide1.xml" Id="R5b254343f5934a52" /><Relationship Type="http://schemas.openxmlformats.org/officeDocument/2006/relationships/slide" Target="/ppt/slides/slide2.xml" Id="R1ae95a3547564eb4" /><Relationship Type="http://schemas.openxmlformats.org/officeDocument/2006/relationships/slide" Target="/ppt/slides/slide3.xml" Id="R4800784909014ed5" /><Relationship Type="http://schemas.openxmlformats.org/officeDocument/2006/relationships/slide" Target="/ppt/slides/slide4.xml" Id="Rb354697199df43a5" /><Relationship Type="http://schemas.openxmlformats.org/officeDocument/2006/relationships/slide" Target="/ppt/slides/slide5.xml" Id="R9330b7aa20e24148" /><Relationship Type="http://schemas.openxmlformats.org/officeDocument/2006/relationships/slide" Target="/ppt/slides/slide6.xml" Id="Re96edd34a91a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dbeb14b33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e7a323a64b33" /><Relationship Type="http://schemas.openxmlformats.org/officeDocument/2006/relationships/theme" Target="/ppt/slideMasters/theme/theme1.xml" Id="R333b30eeb8db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de7a323a6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bee5b392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91700147046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65306743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933b8dab6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b67158853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b733a0432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