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506dd7723c47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2da16999f4e59"/>
  </p:sldMasterIdLst>
  <p:sldIdLst>
    <p:sldId xmlns:r="http://schemas.openxmlformats.org/officeDocument/2006/relationships" id="256" r:id="Ref0f4d21482d4abb"/>
    <p:sldId xmlns:r="http://schemas.openxmlformats.org/officeDocument/2006/relationships" id="257" r:id="Re076395748ce4149"/>
    <p:sldId xmlns:r="http://schemas.openxmlformats.org/officeDocument/2006/relationships" id="258" r:id="Rc7e7baa0d13e4b02"/>
    <p:sldId xmlns:r="http://schemas.openxmlformats.org/officeDocument/2006/relationships" id="259" r:id="R11adb8cca6a64744"/>
    <p:sldId xmlns:r="http://schemas.openxmlformats.org/officeDocument/2006/relationships" id="260" r:id="Rcc5f094b7f73497a"/>
    <p:sldId xmlns:r="http://schemas.openxmlformats.org/officeDocument/2006/relationships" id="261" r:id="R333a1d3da75041ba"/>
    <p:sldId xmlns:r="http://schemas.openxmlformats.org/officeDocument/2006/relationships" id="262" r:id="R0f9cd26fb99e43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2da16999f4e59" /><Relationship Type="http://schemas.openxmlformats.org/officeDocument/2006/relationships/slide" Target="/ppt/slides/slide1.xml" Id="Ref0f4d21482d4abb" /><Relationship Type="http://schemas.openxmlformats.org/officeDocument/2006/relationships/slide" Target="/ppt/slides/slide2.xml" Id="Re076395748ce4149" /><Relationship Type="http://schemas.openxmlformats.org/officeDocument/2006/relationships/slide" Target="/ppt/slides/slide3.xml" Id="Rc7e7baa0d13e4b02" /><Relationship Type="http://schemas.openxmlformats.org/officeDocument/2006/relationships/slide" Target="/ppt/slides/slide4.xml" Id="R11adb8cca6a64744" /><Relationship Type="http://schemas.openxmlformats.org/officeDocument/2006/relationships/slide" Target="/ppt/slides/slide5.xml" Id="Rcc5f094b7f73497a" /><Relationship Type="http://schemas.openxmlformats.org/officeDocument/2006/relationships/slide" Target="/ppt/slides/slide6.xml" Id="R333a1d3da75041ba" /><Relationship Type="http://schemas.openxmlformats.org/officeDocument/2006/relationships/slide" Target="/ppt/slides/slide7.xml" Id="R0f9cd26fb99e43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be91c414d4d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c5319858c4dc4" /><Relationship Type="http://schemas.openxmlformats.org/officeDocument/2006/relationships/theme" Target="/ppt/slideMasters/theme/theme1.xml" Id="R1cba6e2ee2d94a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5c5319858c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5497f00e54b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d1ce68da041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450c65dc43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566489acf46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97dffd70a40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04dbb5d6942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d65624df9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