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11ac67a46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ed67ca39f4be0"/>
  </p:sldMasterIdLst>
  <p:sldIdLst>
    <p:sldId xmlns:r="http://schemas.openxmlformats.org/officeDocument/2006/relationships" id="256" r:id="R725713edc4c74b5a"/>
    <p:sldId xmlns:r="http://schemas.openxmlformats.org/officeDocument/2006/relationships" id="257" r:id="R9adce9067ff6473f"/>
    <p:sldId xmlns:r="http://schemas.openxmlformats.org/officeDocument/2006/relationships" id="258" r:id="R95e58214a19e470e"/>
    <p:sldId xmlns:r="http://schemas.openxmlformats.org/officeDocument/2006/relationships" id="259" r:id="Rdeb38a8fe19848c7"/>
    <p:sldId xmlns:r="http://schemas.openxmlformats.org/officeDocument/2006/relationships" id="260" r:id="Rf609aa5c0c1f4727"/>
    <p:sldId xmlns:r="http://schemas.openxmlformats.org/officeDocument/2006/relationships" id="261" r:id="R1c63d511954f4946"/>
    <p:sldId xmlns:r="http://schemas.openxmlformats.org/officeDocument/2006/relationships" id="262" r:id="Ra234443f7619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ed67ca39f4be0" /><Relationship Type="http://schemas.openxmlformats.org/officeDocument/2006/relationships/slide" Target="/ppt/slides/slide1.xml" Id="R725713edc4c74b5a" /><Relationship Type="http://schemas.openxmlformats.org/officeDocument/2006/relationships/slide" Target="/ppt/slides/slide2.xml" Id="R9adce9067ff6473f" /><Relationship Type="http://schemas.openxmlformats.org/officeDocument/2006/relationships/slide" Target="/ppt/slides/slide3.xml" Id="R95e58214a19e470e" /><Relationship Type="http://schemas.openxmlformats.org/officeDocument/2006/relationships/slide" Target="/ppt/slides/slide4.xml" Id="Rdeb38a8fe19848c7" /><Relationship Type="http://schemas.openxmlformats.org/officeDocument/2006/relationships/slide" Target="/ppt/slides/slide5.xml" Id="Rf609aa5c0c1f4727" /><Relationship Type="http://schemas.openxmlformats.org/officeDocument/2006/relationships/slide" Target="/ppt/slides/slide6.xml" Id="R1c63d511954f4946" /><Relationship Type="http://schemas.openxmlformats.org/officeDocument/2006/relationships/slide" Target="/ppt/slides/slide7.xml" Id="Ra234443f7619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4f3cfc4bb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064511cb2484d" /><Relationship Type="http://schemas.openxmlformats.org/officeDocument/2006/relationships/theme" Target="/ppt/slideMasters/theme/theme1.xml" Id="R820f81fd1546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d064511cb2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91076860e48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3b734820f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dd6c3eaf042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52b35efa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c42fe7b6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f9e5d3518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b7a843a94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VALSTAD SKIKKELSTADØDEGÅRD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