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ada295d00940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eefb15897e48d7"/>
  </p:sldMasterIdLst>
  <p:sldIdLst>
    <p:sldId xmlns:r="http://schemas.openxmlformats.org/officeDocument/2006/relationships" id="256" r:id="R6d929e4c09df44de"/>
    <p:sldId xmlns:r="http://schemas.openxmlformats.org/officeDocument/2006/relationships" id="257" r:id="R757a58739bd94295"/>
    <p:sldId xmlns:r="http://schemas.openxmlformats.org/officeDocument/2006/relationships" id="258" r:id="Rf257c522d1e84024"/>
    <p:sldId xmlns:r="http://schemas.openxmlformats.org/officeDocument/2006/relationships" id="259" r:id="R9a6a2dd0fe114af3"/>
    <p:sldId xmlns:r="http://schemas.openxmlformats.org/officeDocument/2006/relationships" id="260" r:id="Re8dd63f47cf141d1"/>
    <p:sldId xmlns:r="http://schemas.openxmlformats.org/officeDocument/2006/relationships" id="261" r:id="Rc5928a16496d4b65"/>
    <p:sldId xmlns:r="http://schemas.openxmlformats.org/officeDocument/2006/relationships" id="262" r:id="Rb6649d1ef2a24b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eefb15897e48d7" /><Relationship Type="http://schemas.openxmlformats.org/officeDocument/2006/relationships/slide" Target="/ppt/slides/slide1.xml" Id="R6d929e4c09df44de" /><Relationship Type="http://schemas.openxmlformats.org/officeDocument/2006/relationships/slide" Target="/ppt/slides/slide2.xml" Id="R757a58739bd94295" /><Relationship Type="http://schemas.openxmlformats.org/officeDocument/2006/relationships/slide" Target="/ppt/slides/slide3.xml" Id="Rf257c522d1e84024" /><Relationship Type="http://schemas.openxmlformats.org/officeDocument/2006/relationships/slide" Target="/ppt/slides/slide4.xml" Id="R9a6a2dd0fe114af3" /><Relationship Type="http://schemas.openxmlformats.org/officeDocument/2006/relationships/slide" Target="/ppt/slides/slide5.xml" Id="Re8dd63f47cf141d1" /><Relationship Type="http://schemas.openxmlformats.org/officeDocument/2006/relationships/slide" Target="/ppt/slides/slide6.xml" Id="Rc5928a16496d4b65" /><Relationship Type="http://schemas.openxmlformats.org/officeDocument/2006/relationships/slide" Target="/ppt/slides/slide7.xml" Id="Rb6649d1ef2a24b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0996408f9f4e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2de57c74c41a7" /><Relationship Type="http://schemas.openxmlformats.org/officeDocument/2006/relationships/theme" Target="/ppt/slideMasters/theme/theme1.xml" Id="R94caa9cd96bc4f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22de57c74c41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3c0b48b9e41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4dd8832fd4f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c1ed4d9b945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660f5ae6e44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c2d84894c4f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85639f79f4f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0437c76884a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DOVRESKIFER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DOVRESKIFER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DOVRESKIFER INVEST AS ble etablert [år] og holder til i Dovre.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DOVRESKIFER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DOVRESKIFER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DOVRESKIFER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−47 851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70 680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DOVRESKIFER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DOVRESKIFER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DOVRESKIFER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Høyveg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2662 Dovre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930 711 098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DOVRESKIFER INVEST AS</a:t>
            </a:r>
          </a:p>
        </p:txBody>
      </p:sp>
    </p:spTree>
  </p:cSld>
  <p:clrMapOvr>
    <a:masterClrMapping xmlns:a="http://schemas.openxmlformats.org/drawingml/2006/main"/>
  </p:clrMapOvr>
</p:sld>
</file>