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a3dce8ebb4a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2b96dd7e742c6"/>
  </p:sldMasterIdLst>
  <p:sldIdLst>
    <p:sldId xmlns:r="http://schemas.openxmlformats.org/officeDocument/2006/relationships" id="256" r:id="Rfc38fb325a264d9f"/>
    <p:sldId xmlns:r="http://schemas.openxmlformats.org/officeDocument/2006/relationships" id="257" r:id="R2d8c8abcdbe3466d"/>
    <p:sldId xmlns:r="http://schemas.openxmlformats.org/officeDocument/2006/relationships" id="258" r:id="Rc00b7436f5fd437b"/>
    <p:sldId xmlns:r="http://schemas.openxmlformats.org/officeDocument/2006/relationships" id="259" r:id="R88a8343f4adb4ca4"/>
    <p:sldId xmlns:r="http://schemas.openxmlformats.org/officeDocument/2006/relationships" id="260" r:id="R674affe3fd144488"/>
    <p:sldId xmlns:r="http://schemas.openxmlformats.org/officeDocument/2006/relationships" id="261" r:id="Rea46506b82db42ef"/>
    <p:sldId xmlns:r="http://schemas.openxmlformats.org/officeDocument/2006/relationships" id="262" r:id="R575d375e7f4940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2b96dd7e742c6" /><Relationship Type="http://schemas.openxmlformats.org/officeDocument/2006/relationships/slide" Target="/ppt/slides/slide1.xml" Id="Rfc38fb325a264d9f" /><Relationship Type="http://schemas.openxmlformats.org/officeDocument/2006/relationships/slide" Target="/ppt/slides/slide2.xml" Id="R2d8c8abcdbe3466d" /><Relationship Type="http://schemas.openxmlformats.org/officeDocument/2006/relationships/slide" Target="/ppt/slides/slide3.xml" Id="Rc00b7436f5fd437b" /><Relationship Type="http://schemas.openxmlformats.org/officeDocument/2006/relationships/slide" Target="/ppt/slides/slide4.xml" Id="R88a8343f4adb4ca4" /><Relationship Type="http://schemas.openxmlformats.org/officeDocument/2006/relationships/slide" Target="/ppt/slides/slide5.xml" Id="R674affe3fd144488" /><Relationship Type="http://schemas.openxmlformats.org/officeDocument/2006/relationships/slide" Target="/ppt/slides/slide6.xml" Id="Rea46506b82db42ef" /><Relationship Type="http://schemas.openxmlformats.org/officeDocument/2006/relationships/slide" Target="/ppt/slides/slide7.xml" Id="R575d375e7f4940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94144090c4d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564fd73c4097" /><Relationship Type="http://schemas.openxmlformats.org/officeDocument/2006/relationships/theme" Target="/ppt/slideMasters/theme/theme1.xml" Id="R5c3b8fe8cc51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0564fd73c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1fe07fdb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47cd06df6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7b7e6942d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fc857f78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305aaa968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e75dbd9a3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85426894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ØST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ØST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7 043 017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8 878 684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HARBY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TØRRISBRÅTAN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