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471263e23545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d02d49e48d48c5"/>
  </p:sldMasterIdLst>
  <p:sldIdLst>
    <p:sldId xmlns:r="http://schemas.openxmlformats.org/officeDocument/2006/relationships" id="256" r:id="R9c1ad85ced8e4e90"/>
    <p:sldId xmlns:r="http://schemas.openxmlformats.org/officeDocument/2006/relationships" id="257" r:id="R9001957e54b34def"/>
    <p:sldId xmlns:r="http://schemas.openxmlformats.org/officeDocument/2006/relationships" id="258" r:id="R820fdd60da6b413e"/>
    <p:sldId xmlns:r="http://schemas.openxmlformats.org/officeDocument/2006/relationships" id="259" r:id="R6af3eb62ac1b410e"/>
    <p:sldId xmlns:r="http://schemas.openxmlformats.org/officeDocument/2006/relationships" id="260" r:id="R99ba77f7ad5f4aef"/>
    <p:sldId xmlns:r="http://schemas.openxmlformats.org/officeDocument/2006/relationships" id="261" r:id="R99918bb4c17540e1"/>
    <p:sldId xmlns:r="http://schemas.openxmlformats.org/officeDocument/2006/relationships" id="262" r:id="R1f2c07c4efa64c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d02d49e48d48c5" /><Relationship Type="http://schemas.openxmlformats.org/officeDocument/2006/relationships/slide" Target="/ppt/slides/slide1.xml" Id="R9c1ad85ced8e4e90" /><Relationship Type="http://schemas.openxmlformats.org/officeDocument/2006/relationships/slide" Target="/ppt/slides/slide2.xml" Id="R9001957e54b34def" /><Relationship Type="http://schemas.openxmlformats.org/officeDocument/2006/relationships/slide" Target="/ppt/slides/slide3.xml" Id="R820fdd60da6b413e" /><Relationship Type="http://schemas.openxmlformats.org/officeDocument/2006/relationships/slide" Target="/ppt/slides/slide4.xml" Id="R6af3eb62ac1b410e" /><Relationship Type="http://schemas.openxmlformats.org/officeDocument/2006/relationships/slide" Target="/ppt/slides/slide5.xml" Id="R99ba77f7ad5f4aef" /><Relationship Type="http://schemas.openxmlformats.org/officeDocument/2006/relationships/slide" Target="/ppt/slides/slide6.xml" Id="R99918bb4c17540e1" /><Relationship Type="http://schemas.openxmlformats.org/officeDocument/2006/relationships/slide" Target="/ppt/slides/slide7.xml" Id="R1f2c07c4efa64c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1d549db9f24d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b543004eff47fb" /><Relationship Type="http://schemas.openxmlformats.org/officeDocument/2006/relationships/theme" Target="/ppt/slideMasters/theme/theme1.xml" Id="R2f2fe0a821ac48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b543004eff47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5616c5720e45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20a94d38fe4a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b7e1a1167243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3a0e83ff7741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611792a1344c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2560ae8a74452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1b91eb51954c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TINDBERG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TINDBERG HOLDING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−23 599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−24 749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19 681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401 497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FREDRIK TINLUND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Rundtom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1385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930 761 397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TINDBERG HOLDING AS</a:t>
            </a:r>
          </a:p>
        </p:txBody>
      </p:sp>
    </p:spTree>
  </p:cSld>
  <p:clrMapOvr>
    <a:masterClrMapping xmlns:a="http://schemas.openxmlformats.org/drawingml/2006/main"/>
  </p:clrMapOvr>
</p:sld>
</file>