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8996fe2c004e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931045802d452e"/>
  </p:sldMasterIdLst>
  <p:sldIdLst>
    <p:sldId xmlns:r="http://schemas.openxmlformats.org/officeDocument/2006/relationships" id="256" r:id="R02cc0b93ce8748ae"/>
    <p:sldId xmlns:r="http://schemas.openxmlformats.org/officeDocument/2006/relationships" id="257" r:id="R1cb7cf50bdbb4adb"/>
    <p:sldId xmlns:r="http://schemas.openxmlformats.org/officeDocument/2006/relationships" id="258" r:id="R47b9cfbb857140b4"/>
    <p:sldId xmlns:r="http://schemas.openxmlformats.org/officeDocument/2006/relationships" id="259" r:id="Rdb7c642f607743b1"/>
    <p:sldId xmlns:r="http://schemas.openxmlformats.org/officeDocument/2006/relationships" id="260" r:id="R39af677db0574159"/>
    <p:sldId xmlns:r="http://schemas.openxmlformats.org/officeDocument/2006/relationships" id="261" r:id="R470dd494a8944949"/>
    <p:sldId xmlns:r="http://schemas.openxmlformats.org/officeDocument/2006/relationships" id="262" r:id="R4b08d187e8ae45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931045802d452e" /><Relationship Type="http://schemas.openxmlformats.org/officeDocument/2006/relationships/slide" Target="/ppt/slides/slide1.xml" Id="R02cc0b93ce8748ae" /><Relationship Type="http://schemas.openxmlformats.org/officeDocument/2006/relationships/slide" Target="/ppt/slides/slide2.xml" Id="R1cb7cf50bdbb4adb" /><Relationship Type="http://schemas.openxmlformats.org/officeDocument/2006/relationships/slide" Target="/ppt/slides/slide3.xml" Id="R47b9cfbb857140b4" /><Relationship Type="http://schemas.openxmlformats.org/officeDocument/2006/relationships/slide" Target="/ppt/slides/slide4.xml" Id="Rdb7c642f607743b1" /><Relationship Type="http://schemas.openxmlformats.org/officeDocument/2006/relationships/slide" Target="/ppt/slides/slide5.xml" Id="R39af677db0574159" /><Relationship Type="http://schemas.openxmlformats.org/officeDocument/2006/relationships/slide" Target="/ppt/slides/slide6.xml" Id="R470dd494a8944949" /><Relationship Type="http://schemas.openxmlformats.org/officeDocument/2006/relationships/slide" Target="/ppt/slides/slide7.xml" Id="R4b08d187e8ae45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a55b57fc9f40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d3884a6a54dc2" /><Relationship Type="http://schemas.openxmlformats.org/officeDocument/2006/relationships/theme" Target="/ppt/slideMasters/theme/theme1.xml" Id="R551e6f3c25154b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8d3884a6a54d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a0641347b4a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94d30b1bf4b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7c40ca91a46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59a491f5f41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ea7a0037b47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cbcba5bdd49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e3fbaba9f4f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GTBM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GTBM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GTBM HOLDING AS ble etablert [år] og holder til i Åros.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GTBM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GTBM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GTBM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78 796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GTBM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GTBM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Skares vei 96B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3474 Åros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930 797 537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GTBM HOLDING AS</a:t>
            </a:r>
          </a:p>
        </p:txBody>
      </p:sp>
    </p:spTree>
  </p:cSld>
  <p:clrMapOvr>
    <a:masterClrMapping xmlns:a="http://schemas.openxmlformats.org/drawingml/2006/main"/>
  </p:clrMapOvr>
</p:sld>
</file>