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cb460f1e17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ef930b8e6c4bc9"/>
  </p:sldMasterIdLst>
  <p:sldIdLst>
    <p:sldId xmlns:r="http://schemas.openxmlformats.org/officeDocument/2006/relationships" id="256" r:id="R9a0e5aec0cf04b09"/>
    <p:sldId xmlns:r="http://schemas.openxmlformats.org/officeDocument/2006/relationships" id="257" r:id="R92f6d90d7a444980"/>
    <p:sldId xmlns:r="http://schemas.openxmlformats.org/officeDocument/2006/relationships" id="258" r:id="R892b3c8794244d32"/>
    <p:sldId xmlns:r="http://schemas.openxmlformats.org/officeDocument/2006/relationships" id="259" r:id="R9771c6fc6b684527"/>
    <p:sldId xmlns:r="http://schemas.openxmlformats.org/officeDocument/2006/relationships" id="260" r:id="R7cc48c6ac3924a0e"/>
    <p:sldId xmlns:r="http://schemas.openxmlformats.org/officeDocument/2006/relationships" id="261" r:id="R19495e7a921141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f930b8e6c4bc9" /><Relationship Type="http://schemas.openxmlformats.org/officeDocument/2006/relationships/slide" Target="/ppt/slides/slide1.xml" Id="R9a0e5aec0cf04b09" /><Relationship Type="http://schemas.openxmlformats.org/officeDocument/2006/relationships/slide" Target="/ppt/slides/slide2.xml" Id="R92f6d90d7a444980" /><Relationship Type="http://schemas.openxmlformats.org/officeDocument/2006/relationships/slide" Target="/ppt/slides/slide3.xml" Id="R892b3c8794244d32" /><Relationship Type="http://schemas.openxmlformats.org/officeDocument/2006/relationships/slide" Target="/ppt/slides/slide4.xml" Id="R9771c6fc6b684527" /><Relationship Type="http://schemas.openxmlformats.org/officeDocument/2006/relationships/slide" Target="/ppt/slides/slide5.xml" Id="R7cc48c6ac3924a0e" /><Relationship Type="http://schemas.openxmlformats.org/officeDocument/2006/relationships/slide" Target="/ppt/slides/slide6.xml" Id="R19495e7a921141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fcd9c2be344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b8fad2ae24c5d" /><Relationship Type="http://schemas.openxmlformats.org/officeDocument/2006/relationships/theme" Target="/ppt/slideMasters/theme/theme1.xml" Id="R99ca3382ec5c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b8fad2ae2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f450dd8264d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82c96afe341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7b05bdef54b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db70650fe41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4c7be1dca40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3ecc1e54b40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AETERNA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AETERNA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509 487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930 806 056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