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6d94d3c9b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7976d6889b415d"/>
  </p:sldMasterIdLst>
  <p:sldIdLst>
    <p:sldId xmlns:r="http://schemas.openxmlformats.org/officeDocument/2006/relationships" id="256" r:id="Rec63d6bd715b467f"/>
    <p:sldId xmlns:r="http://schemas.openxmlformats.org/officeDocument/2006/relationships" id="257" r:id="Rb225dca1a9144339"/>
    <p:sldId xmlns:r="http://schemas.openxmlformats.org/officeDocument/2006/relationships" id="258" r:id="R1ae6f18b365548a3"/>
    <p:sldId xmlns:r="http://schemas.openxmlformats.org/officeDocument/2006/relationships" id="259" r:id="Rd6e582cebe0445f5"/>
    <p:sldId xmlns:r="http://schemas.openxmlformats.org/officeDocument/2006/relationships" id="260" r:id="R0b6b5ab4db634220"/>
    <p:sldId xmlns:r="http://schemas.openxmlformats.org/officeDocument/2006/relationships" id="261" r:id="Rea8ba3d8aaf649b9"/>
    <p:sldId xmlns:r="http://schemas.openxmlformats.org/officeDocument/2006/relationships" id="262" r:id="R7660f802892543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976d6889b415d" /><Relationship Type="http://schemas.openxmlformats.org/officeDocument/2006/relationships/slide" Target="/ppt/slides/slide1.xml" Id="Rec63d6bd715b467f" /><Relationship Type="http://schemas.openxmlformats.org/officeDocument/2006/relationships/slide" Target="/ppt/slides/slide2.xml" Id="Rb225dca1a9144339" /><Relationship Type="http://schemas.openxmlformats.org/officeDocument/2006/relationships/slide" Target="/ppt/slides/slide3.xml" Id="R1ae6f18b365548a3" /><Relationship Type="http://schemas.openxmlformats.org/officeDocument/2006/relationships/slide" Target="/ppt/slides/slide4.xml" Id="Rd6e582cebe0445f5" /><Relationship Type="http://schemas.openxmlformats.org/officeDocument/2006/relationships/slide" Target="/ppt/slides/slide5.xml" Id="R0b6b5ab4db634220" /><Relationship Type="http://schemas.openxmlformats.org/officeDocument/2006/relationships/slide" Target="/ppt/slides/slide6.xml" Id="Rea8ba3d8aaf649b9" /><Relationship Type="http://schemas.openxmlformats.org/officeDocument/2006/relationships/slide" Target="/ppt/slides/slide7.xml" Id="R7660f802892543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1ca82b91a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29906c6b5461f" /><Relationship Type="http://schemas.openxmlformats.org/officeDocument/2006/relationships/theme" Target="/ppt/slideMasters/theme/theme1.xml" Id="R657c021fcb99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29906c6b5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28834f042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091ffe8be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bdc78eba749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f9b5108a4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6b131d388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2b2c4bc6144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ba571a743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Økonomikontroll AS, 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930 831 344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